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1" r:id="rId2"/>
    <p:sldMasterId id="2147483709" r:id="rId3"/>
  </p:sldMasterIdLst>
  <p:notesMasterIdLst>
    <p:notesMasterId r:id="rId10"/>
  </p:notesMasterIdLst>
  <p:sldIdLst>
    <p:sldId id="257" r:id="rId4"/>
    <p:sldId id="613" r:id="rId5"/>
    <p:sldId id="614" r:id="rId6"/>
    <p:sldId id="585" r:id="rId7"/>
    <p:sldId id="615" r:id="rId8"/>
    <p:sldId id="27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440"/>
    <a:srgbClr val="4F425C"/>
    <a:srgbClr val="1B6790"/>
    <a:srgbClr val="154B6D"/>
    <a:srgbClr val="0F385A"/>
    <a:srgbClr val="52486D"/>
    <a:srgbClr val="7E3B4D"/>
    <a:srgbClr val="C1622C"/>
    <a:srgbClr val="135C8E"/>
    <a:srgbClr val="9A4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EBB14-1916-4325-BBCB-B39F6840A68D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13459-7633-416A-9384-D8448BC8A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41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3889" r="23646" b="3889"/>
          <a:stretch/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75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57" r="1755" b="21301"/>
          <a:stretch/>
        </p:blipFill>
        <p:spPr>
          <a:xfrm>
            <a:off x="0" y="7112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80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5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3889" r="23646" b="3889"/>
          <a:stretch/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4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5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5185"/>
          <a:stretch/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DAABA5C-E8AF-4AF3-A9F4-B2645E3E58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4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57" r="1755" b="21301"/>
          <a:stretch/>
        </p:blipFill>
        <p:spPr>
          <a:xfrm>
            <a:off x="0" y="7112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6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1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67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2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86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5100" y="1859643"/>
            <a:ext cx="6553200" cy="128270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14927" y="2207514"/>
            <a:ext cx="593354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200" dirty="0">
                <a:effectLst/>
                <a:latin typeface="Big John" panose="02000000000000000000" pitchFamily="50" charset="0"/>
                <a:ea typeface="Microsoft YaHei" charset="-122"/>
                <a:cs typeface="Microsoft YaHei" charset="-122"/>
              </a:rPr>
              <a:t>旅游网</a:t>
            </a:r>
            <a:endParaRPr lang="en-US" altLang="ko-KR" sz="3200" dirty="0">
              <a:effectLst/>
              <a:latin typeface="Big John" panose="02000000000000000000" pitchFamily="50" charset="0"/>
              <a:ea typeface="Microsoft YaHei" charset="-122"/>
              <a:cs typeface="Microsoft YaHei" charset="-122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7641771" y="4474345"/>
            <a:ext cx="3171231" cy="1282701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78522" y="4685918"/>
            <a:ext cx="2959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/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小组成员：林夏媚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魏捷宇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" y="66547"/>
            <a:ext cx="3834920" cy="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6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18400" y="260212"/>
            <a:ext cx="4673600" cy="461665"/>
          </a:xfrm>
          <a:prstGeom prst="rect">
            <a:avLst/>
          </a:prstGeom>
          <a:solidFill>
            <a:srgbClr val="E9446E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小组分工   </a:t>
            </a:r>
          </a:p>
        </p:txBody>
      </p:sp>
      <p:sp>
        <p:nvSpPr>
          <p:cNvPr id="3" name="矩形 2"/>
          <p:cNvSpPr/>
          <p:nvPr/>
        </p:nvSpPr>
        <p:spPr>
          <a:xfrm>
            <a:off x="1796578" y="1482571"/>
            <a:ext cx="3423492" cy="4634144"/>
          </a:xfrm>
          <a:prstGeom prst="rect">
            <a:avLst/>
          </a:prstGeom>
          <a:solidFill>
            <a:srgbClr val="E9446E">
              <a:alpha val="7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46525" y="1482571"/>
            <a:ext cx="3423492" cy="4634144"/>
          </a:xfrm>
          <a:prstGeom prst="rect">
            <a:avLst/>
          </a:prstGeom>
          <a:solidFill>
            <a:srgbClr val="E9446E">
              <a:alpha val="7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119E02-3124-4AC3-B3D4-209C375F8854}"/>
              </a:ext>
            </a:extLst>
          </p:cNvPr>
          <p:cNvSpPr txBox="1"/>
          <p:nvPr/>
        </p:nvSpPr>
        <p:spPr>
          <a:xfrm>
            <a:off x="2816194" y="1811235"/>
            <a:ext cx="1702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林夏媚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5E6853-5DCF-4306-A8D3-937EC96A653A}"/>
              </a:ext>
            </a:extLst>
          </p:cNvPr>
          <p:cNvSpPr txBox="1"/>
          <p:nvPr/>
        </p:nvSpPr>
        <p:spPr>
          <a:xfrm>
            <a:off x="8266097" y="1828800"/>
            <a:ext cx="1589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魏捷宇</a:t>
            </a: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4F2A90FA-2353-4852-8E7B-D3BCF0CF1445}"/>
              </a:ext>
            </a:extLst>
          </p:cNvPr>
          <p:cNvCxnSpPr>
            <a:cxnSpLocks/>
          </p:cNvCxnSpPr>
          <p:nvPr/>
        </p:nvCxnSpPr>
        <p:spPr>
          <a:xfrm>
            <a:off x="1873188" y="2636694"/>
            <a:ext cx="3249228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1EB0CFEB-BD3E-4F54-9103-7813D16DDCB9}"/>
              </a:ext>
            </a:extLst>
          </p:cNvPr>
          <p:cNvCxnSpPr>
            <a:cxnSpLocks/>
          </p:cNvCxnSpPr>
          <p:nvPr/>
        </p:nvCxnSpPr>
        <p:spPr>
          <a:xfrm>
            <a:off x="7146525" y="2636694"/>
            <a:ext cx="34234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287B528-BBC2-4C97-9EF9-532D9E5ED100}"/>
              </a:ext>
            </a:extLst>
          </p:cNvPr>
          <p:cNvSpPr txBox="1"/>
          <p:nvPr/>
        </p:nvSpPr>
        <p:spPr>
          <a:xfrm>
            <a:off x="1885025" y="2732245"/>
            <a:ext cx="3237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1.</a:t>
            </a:r>
            <a:r>
              <a:rPr kumimoji="1" lang="zh-CN" altLang="en-US" dirty="0">
                <a:solidFill>
                  <a:schemeClr val="bg1"/>
                </a:solidFill>
              </a:rPr>
              <a:t>数据库设计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2.</a:t>
            </a:r>
            <a:r>
              <a:rPr kumimoji="1" lang="zh-CN" altLang="en-US" dirty="0">
                <a:solidFill>
                  <a:schemeClr val="bg1"/>
                </a:solidFill>
              </a:rPr>
              <a:t>用户登录注册，添加游记，管理游记，管理评论，修改个人信息，查看评分，管理收藏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3.</a:t>
            </a:r>
            <a:r>
              <a:rPr kumimoji="1" lang="zh-CN" altLang="en-US" dirty="0">
                <a:solidFill>
                  <a:schemeClr val="bg1"/>
                </a:solidFill>
              </a:rPr>
              <a:t>游记的增删改查与显示的页面设计，个人空间的页面设计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944D1C-639C-4AA7-8A09-E2ED0A2D111B}"/>
              </a:ext>
            </a:extLst>
          </p:cNvPr>
          <p:cNvSpPr txBox="1"/>
          <p:nvPr/>
        </p:nvSpPr>
        <p:spPr>
          <a:xfrm>
            <a:off x="7288568" y="2767756"/>
            <a:ext cx="3106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1.</a:t>
            </a:r>
            <a:r>
              <a:rPr kumimoji="1" lang="zh-CN" altLang="en-US" dirty="0">
                <a:solidFill>
                  <a:schemeClr val="bg1"/>
                </a:solidFill>
              </a:rPr>
              <a:t>数据库设计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2.</a:t>
            </a:r>
            <a:r>
              <a:rPr kumimoji="1" lang="zh-CN" altLang="en-US" dirty="0">
                <a:solidFill>
                  <a:schemeClr val="bg1"/>
                </a:solidFill>
              </a:rPr>
              <a:t>添加城市，美食，景区功能，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可修改删除，增加图片。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3.</a:t>
            </a:r>
            <a:r>
              <a:rPr kumimoji="1" lang="zh-CN" altLang="en-US" dirty="0">
                <a:solidFill>
                  <a:schemeClr val="bg1"/>
                </a:solidFill>
              </a:rPr>
              <a:t>主页，城市，美食，管理员空间，注册，登录，页面设计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B583E3-6619-4233-92EB-EBA8C383E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" y="39914"/>
            <a:ext cx="3834920" cy="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4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直接连接符 167"/>
          <p:cNvCxnSpPr/>
          <p:nvPr/>
        </p:nvCxnSpPr>
        <p:spPr bwMode="auto">
          <a:xfrm>
            <a:off x="-289390" y="4799184"/>
            <a:ext cx="12750309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65000"/>
              </a:scheme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直接连接符 78"/>
          <p:cNvCxnSpPr/>
          <p:nvPr/>
        </p:nvCxnSpPr>
        <p:spPr bwMode="auto">
          <a:xfrm>
            <a:off x="-205135" y="2350912"/>
            <a:ext cx="12750309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65000"/>
              </a:scheme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组合 22"/>
          <p:cNvGrpSpPr/>
          <p:nvPr/>
        </p:nvGrpSpPr>
        <p:grpSpPr>
          <a:xfrm>
            <a:off x="3943985" y="1126776"/>
            <a:ext cx="4662060" cy="4695557"/>
            <a:chOff x="3882212" y="1757779"/>
            <a:chExt cx="4662060" cy="4695557"/>
          </a:xfrm>
        </p:grpSpPr>
        <p:sp>
          <p:nvSpPr>
            <p:cNvPr id="109" name="任意多边形 108"/>
            <p:cNvSpPr/>
            <p:nvPr/>
          </p:nvSpPr>
          <p:spPr bwMode="auto">
            <a:xfrm flipH="1">
              <a:off x="3882212" y="1757779"/>
              <a:ext cx="2328608" cy="2344492"/>
            </a:xfrm>
            <a:custGeom>
              <a:avLst/>
              <a:gdLst>
                <a:gd name="connsiteX0" fmla="*/ 0 w 2328608"/>
                <a:gd name="connsiteY0" fmla="*/ 0 h 2344492"/>
                <a:gd name="connsiteX1" fmla="*/ 0 w 2328608"/>
                <a:gd name="connsiteY1" fmla="*/ 2344492 h 2344492"/>
                <a:gd name="connsiteX2" fmla="*/ 2044484 w 2328608"/>
                <a:gd name="connsiteY2" fmla="*/ 2344492 h 2344492"/>
                <a:gd name="connsiteX3" fmla="*/ 2328608 w 2328608"/>
                <a:gd name="connsiteY3" fmla="*/ 2083855 h 2344492"/>
                <a:gd name="connsiteX4" fmla="*/ 2297843 w 2328608"/>
                <a:gd name="connsiteY4" fmla="*/ 1882275 h 2344492"/>
                <a:gd name="connsiteX5" fmla="*/ 2159790 w 2328608"/>
                <a:gd name="connsiteY5" fmla="*/ 1437540 h 2344492"/>
                <a:gd name="connsiteX6" fmla="*/ 2080158 w 2328608"/>
                <a:gd name="connsiteY6" fmla="*/ 1272237 h 2344492"/>
                <a:gd name="connsiteX7" fmla="*/ 1636112 w 2328608"/>
                <a:gd name="connsiteY7" fmla="*/ 1213139 h 2344492"/>
                <a:gd name="connsiteX8" fmla="*/ 1720468 w 2328608"/>
                <a:gd name="connsiteY8" fmla="*/ 759735 h 2344492"/>
                <a:gd name="connsiteX9" fmla="*/ 1652036 w 2328608"/>
                <a:gd name="connsiteY9" fmla="*/ 684440 h 2344492"/>
                <a:gd name="connsiteX10" fmla="*/ 1106045 w 2328608"/>
                <a:gd name="connsiteY10" fmla="*/ 276455 h 2344492"/>
                <a:gd name="connsiteX11" fmla="*/ 1082886 w 2328608"/>
                <a:gd name="connsiteY11" fmla="*/ 265299 h 2344492"/>
                <a:gd name="connsiteX12" fmla="*/ 610550 w 2328608"/>
                <a:gd name="connsiteY12" fmla="*/ 504494 h 2344492"/>
                <a:gd name="connsiteX13" fmla="*/ 365029 w 2328608"/>
                <a:gd name="connsiteY13" fmla="*/ 25023 h 2344492"/>
                <a:gd name="connsiteX14" fmla="*/ 218954 w 2328608"/>
                <a:gd name="connsiteY14" fmla="*/ 2730 h 2344492"/>
                <a:gd name="connsiteX15" fmla="*/ 47186 w 2328608"/>
                <a:gd name="connsiteY15" fmla="*/ 117 h 23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8608" h="2344492">
                  <a:moveTo>
                    <a:pt x="0" y="0"/>
                  </a:moveTo>
                  <a:lnTo>
                    <a:pt x="0" y="2344492"/>
                  </a:lnTo>
                  <a:lnTo>
                    <a:pt x="2044484" y="2344492"/>
                  </a:lnTo>
                  <a:lnTo>
                    <a:pt x="2328608" y="2083855"/>
                  </a:lnTo>
                  <a:lnTo>
                    <a:pt x="2297843" y="1882275"/>
                  </a:lnTo>
                  <a:cubicBezTo>
                    <a:pt x="2266283" y="1728041"/>
                    <a:pt x="2219735" y="1579267"/>
                    <a:pt x="2159790" y="1437540"/>
                  </a:cubicBezTo>
                  <a:lnTo>
                    <a:pt x="2080158" y="1272237"/>
                  </a:lnTo>
                  <a:lnTo>
                    <a:pt x="1636112" y="1213139"/>
                  </a:lnTo>
                  <a:lnTo>
                    <a:pt x="1720468" y="759735"/>
                  </a:lnTo>
                  <a:lnTo>
                    <a:pt x="1652036" y="684440"/>
                  </a:lnTo>
                  <a:cubicBezTo>
                    <a:pt x="1491254" y="523657"/>
                    <a:pt x="1307470" y="385876"/>
                    <a:pt x="1106045" y="276455"/>
                  </a:cubicBezTo>
                  <a:lnTo>
                    <a:pt x="1082886" y="265299"/>
                  </a:lnTo>
                  <a:lnTo>
                    <a:pt x="610550" y="504494"/>
                  </a:lnTo>
                  <a:lnTo>
                    <a:pt x="365029" y="25023"/>
                  </a:lnTo>
                  <a:lnTo>
                    <a:pt x="218954" y="2730"/>
                  </a:lnTo>
                  <a:cubicBezTo>
                    <a:pt x="179544" y="1336"/>
                    <a:pt x="116339" y="465"/>
                    <a:pt x="47186" y="1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88900" dir="5400000" sx="99000" sy="99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0" name="任意多边形 109"/>
            <p:cNvSpPr/>
            <p:nvPr/>
          </p:nvSpPr>
          <p:spPr bwMode="auto">
            <a:xfrm flipV="1">
              <a:off x="6215664" y="4108844"/>
              <a:ext cx="2328608" cy="2344492"/>
            </a:xfrm>
            <a:custGeom>
              <a:avLst/>
              <a:gdLst>
                <a:gd name="connsiteX0" fmla="*/ 0 w 2328608"/>
                <a:gd name="connsiteY0" fmla="*/ 0 h 2344492"/>
                <a:gd name="connsiteX1" fmla="*/ 0 w 2328608"/>
                <a:gd name="connsiteY1" fmla="*/ 2344492 h 2344492"/>
                <a:gd name="connsiteX2" fmla="*/ 2044484 w 2328608"/>
                <a:gd name="connsiteY2" fmla="*/ 2344492 h 2344492"/>
                <a:gd name="connsiteX3" fmla="*/ 2328608 w 2328608"/>
                <a:gd name="connsiteY3" fmla="*/ 2083855 h 2344492"/>
                <a:gd name="connsiteX4" fmla="*/ 2297843 w 2328608"/>
                <a:gd name="connsiteY4" fmla="*/ 1882275 h 2344492"/>
                <a:gd name="connsiteX5" fmla="*/ 2159790 w 2328608"/>
                <a:gd name="connsiteY5" fmla="*/ 1437540 h 2344492"/>
                <a:gd name="connsiteX6" fmla="*/ 2080158 w 2328608"/>
                <a:gd name="connsiteY6" fmla="*/ 1272237 h 2344492"/>
                <a:gd name="connsiteX7" fmla="*/ 1636112 w 2328608"/>
                <a:gd name="connsiteY7" fmla="*/ 1213139 h 2344492"/>
                <a:gd name="connsiteX8" fmla="*/ 1720468 w 2328608"/>
                <a:gd name="connsiteY8" fmla="*/ 759735 h 2344492"/>
                <a:gd name="connsiteX9" fmla="*/ 1652036 w 2328608"/>
                <a:gd name="connsiteY9" fmla="*/ 684440 h 2344492"/>
                <a:gd name="connsiteX10" fmla="*/ 1106045 w 2328608"/>
                <a:gd name="connsiteY10" fmla="*/ 276455 h 2344492"/>
                <a:gd name="connsiteX11" fmla="*/ 1082886 w 2328608"/>
                <a:gd name="connsiteY11" fmla="*/ 265299 h 2344492"/>
                <a:gd name="connsiteX12" fmla="*/ 610550 w 2328608"/>
                <a:gd name="connsiteY12" fmla="*/ 504494 h 2344492"/>
                <a:gd name="connsiteX13" fmla="*/ 365029 w 2328608"/>
                <a:gd name="connsiteY13" fmla="*/ 25023 h 2344492"/>
                <a:gd name="connsiteX14" fmla="*/ 218954 w 2328608"/>
                <a:gd name="connsiteY14" fmla="*/ 2730 h 2344492"/>
                <a:gd name="connsiteX15" fmla="*/ 47186 w 2328608"/>
                <a:gd name="connsiteY15" fmla="*/ 117 h 23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8608" h="2344492">
                  <a:moveTo>
                    <a:pt x="0" y="0"/>
                  </a:moveTo>
                  <a:lnTo>
                    <a:pt x="0" y="2344492"/>
                  </a:lnTo>
                  <a:lnTo>
                    <a:pt x="2044484" y="2344492"/>
                  </a:lnTo>
                  <a:lnTo>
                    <a:pt x="2328608" y="2083855"/>
                  </a:lnTo>
                  <a:lnTo>
                    <a:pt x="2297843" y="1882275"/>
                  </a:lnTo>
                  <a:cubicBezTo>
                    <a:pt x="2266283" y="1728041"/>
                    <a:pt x="2219735" y="1579267"/>
                    <a:pt x="2159790" y="1437540"/>
                  </a:cubicBezTo>
                  <a:lnTo>
                    <a:pt x="2080158" y="1272237"/>
                  </a:lnTo>
                  <a:lnTo>
                    <a:pt x="1636112" y="1213139"/>
                  </a:lnTo>
                  <a:lnTo>
                    <a:pt x="1720468" y="759735"/>
                  </a:lnTo>
                  <a:lnTo>
                    <a:pt x="1652036" y="684440"/>
                  </a:lnTo>
                  <a:cubicBezTo>
                    <a:pt x="1491254" y="523657"/>
                    <a:pt x="1307470" y="385876"/>
                    <a:pt x="1106045" y="276455"/>
                  </a:cubicBezTo>
                  <a:lnTo>
                    <a:pt x="1082886" y="265299"/>
                  </a:lnTo>
                  <a:lnTo>
                    <a:pt x="610550" y="504494"/>
                  </a:lnTo>
                  <a:lnTo>
                    <a:pt x="365029" y="25023"/>
                  </a:lnTo>
                  <a:lnTo>
                    <a:pt x="218954" y="2730"/>
                  </a:lnTo>
                  <a:cubicBezTo>
                    <a:pt x="179544" y="1336"/>
                    <a:pt x="116339" y="465"/>
                    <a:pt x="47186" y="1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>
              <a:noFill/>
            </a:ln>
            <a:effectLst>
              <a:outerShdw blurRad="88900" dist="88900" dir="5400000" sx="99000" sy="99000" algn="t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1" name="任意多边形 110"/>
            <p:cNvSpPr/>
            <p:nvPr/>
          </p:nvSpPr>
          <p:spPr bwMode="auto">
            <a:xfrm>
              <a:off x="6215664" y="1757779"/>
              <a:ext cx="2328608" cy="2344492"/>
            </a:xfrm>
            <a:custGeom>
              <a:avLst/>
              <a:gdLst>
                <a:gd name="connsiteX0" fmla="*/ 0 w 2328608"/>
                <a:gd name="connsiteY0" fmla="*/ 0 h 2344492"/>
                <a:gd name="connsiteX1" fmla="*/ 0 w 2328608"/>
                <a:gd name="connsiteY1" fmla="*/ 2344492 h 2344492"/>
                <a:gd name="connsiteX2" fmla="*/ 2044484 w 2328608"/>
                <a:gd name="connsiteY2" fmla="*/ 2344492 h 2344492"/>
                <a:gd name="connsiteX3" fmla="*/ 2328608 w 2328608"/>
                <a:gd name="connsiteY3" fmla="*/ 2083855 h 2344492"/>
                <a:gd name="connsiteX4" fmla="*/ 2297843 w 2328608"/>
                <a:gd name="connsiteY4" fmla="*/ 1882275 h 2344492"/>
                <a:gd name="connsiteX5" fmla="*/ 2159790 w 2328608"/>
                <a:gd name="connsiteY5" fmla="*/ 1437540 h 2344492"/>
                <a:gd name="connsiteX6" fmla="*/ 2080158 w 2328608"/>
                <a:gd name="connsiteY6" fmla="*/ 1272237 h 2344492"/>
                <a:gd name="connsiteX7" fmla="*/ 1636112 w 2328608"/>
                <a:gd name="connsiteY7" fmla="*/ 1213139 h 2344492"/>
                <a:gd name="connsiteX8" fmla="*/ 1720468 w 2328608"/>
                <a:gd name="connsiteY8" fmla="*/ 759735 h 2344492"/>
                <a:gd name="connsiteX9" fmla="*/ 1652036 w 2328608"/>
                <a:gd name="connsiteY9" fmla="*/ 684440 h 2344492"/>
                <a:gd name="connsiteX10" fmla="*/ 1106045 w 2328608"/>
                <a:gd name="connsiteY10" fmla="*/ 276455 h 2344492"/>
                <a:gd name="connsiteX11" fmla="*/ 1082886 w 2328608"/>
                <a:gd name="connsiteY11" fmla="*/ 265299 h 2344492"/>
                <a:gd name="connsiteX12" fmla="*/ 610550 w 2328608"/>
                <a:gd name="connsiteY12" fmla="*/ 504494 h 2344492"/>
                <a:gd name="connsiteX13" fmla="*/ 365029 w 2328608"/>
                <a:gd name="connsiteY13" fmla="*/ 25023 h 2344492"/>
                <a:gd name="connsiteX14" fmla="*/ 218954 w 2328608"/>
                <a:gd name="connsiteY14" fmla="*/ 2730 h 2344492"/>
                <a:gd name="connsiteX15" fmla="*/ 47186 w 2328608"/>
                <a:gd name="connsiteY15" fmla="*/ 117 h 23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8608" h="2344492">
                  <a:moveTo>
                    <a:pt x="0" y="0"/>
                  </a:moveTo>
                  <a:lnTo>
                    <a:pt x="0" y="2344492"/>
                  </a:lnTo>
                  <a:lnTo>
                    <a:pt x="2044484" y="2344492"/>
                  </a:lnTo>
                  <a:lnTo>
                    <a:pt x="2328608" y="2083855"/>
                  </a:lnTo>
                  <a:lnTo>
                    <a:pt x="2297843" y="1882275"/>
                  </a:lnTo>
                  <a:cubicBezTo>
                    <a:pt x="2266283" y="1728041"/>
                    <a:pt x="2219735" y="1579267"/>
                    <a:pt x="2159790" y="1437540"/>
                  </a:cubicBezTo>
                  <a:lnTo>
                    <a:pt x="2080158" y="1272237"/>
                  </a:lnTo>
                  <a:lnTo>
                    <a:pt x="1636112" y="1213139"/>
                  </a:lnTo>
                  <a:lnTo>
                    <a:pt x="1720468" y="759735"/>
                  </a:lnTo>
                  <a:lnTo>
                    <a:pt x="1652036" y="684440"/>
                  </a:lnTo>
                  <a:cubicBezTo>
                    <a:pt x="1491254" y="523657"/>
                    <a:pt x="1307470" y="385876"/>
                    <a:pt x="1106045" y="276455"/>
                  </a:cubicBezTo>
                  <a:lnTo>
                    <a:pt x="1082886" y="265299"/>
                  </a:lnTo>
                  <a:lnTo>
                    <a:pt x="610550" y="504494"/>
                  </a:lnTo>
                  <a:lnTo>
                    <a:pt x="365029" y="25023"/>
                  </a:lnTo>
                  <a:lnTo>
                    <a:pt x="218954" y="2730"/>
                  </a:lnTo>
                  <a:cubicBezTo>
                    <a:pt x="179544" y="1336"/>
                    <a:pt x="116339" y="465"/>
                    <a:pt x="47186" y="117"/>
                  </a:cubicBezTo>
                  <a:close/>
                </a:path>
              </a:pathLst>
            </a:custGeom>
            <a:solidFill>
              <a:srgbClr val="27263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2" name="任意多边形 111"/>
            <p:cNvSpPr/>
            <p:nvPr/>
          </p:nvSpPr>
          <p:spPr bwMode="auto">
            <a:xfrm flipH="1" flipV="1">
              <a:off x="3882212" y="4108844"/>
              <a:ext cx="2328608" cy="2344492"/>
            </a:xfrm>
            <a:custGeom>
              <a:avLst/>
              <a:gdLst>
                <a:gd name="connsiteX0" fmla="*/ 0 w 2328608"/>
                <a:gd name="connsiteY0" fmla="*/ 0 h 2344492"/>
                <a:gd name="connsiteX1" fmla="*/ 0 w 2328608"/>
                <a:gd name="connsiteY1" fmla="*/ 2344492 h 2344492"/>
                <a:gd name="connsiteX2" fmla="*/ 2044484 w 2328608"/>
                <a:gd name="connsiteY2" fmla="*/ 2344492 h 2344492"/>
                <a:gd name="connsiteX3" fmla="*/ 2328608 w 2328608"/>
                <a:gd name="connsiteY3" fmla="*/ 2083855 h 2344492"/>
                <a:gd name="connsiteX4" fmla="*/ 2297843 w 2328608"/>
                <a:gd name="connsiteY4" fmla="*/ 1882275 h 2344492"/>
                <a:gd name="connsiteX5" fmla="*/ 2159790 w 2328608"/>
                <a:gd name="connsiteY5" fmla="*/ 1437540 h 2344492"/>
                <a:gd name="connsiteX6" fmla="*/ 2080158 w 2328608"/>
                <a:gd name="connsiteY6" fmla="*/ 1272237 h 2344492"/>
                <a:gd name="connsiteX7" fmla="*/ 1636112 w 2328608"/>
                <a:gd name="connsiteY7" fmla="*/ 1213139 h 2344492"/>
                <a:gd name="connsiteX8" fmla="*/ 1720468 w 2328608"/>
                <a:gd name="connsiteY8" fmla="*/ 759735 h 2344492"/>
                <a:gd name="connsiteX9" fmla="*/ 1652036 w 2328608"/>
                <a:gd name="connsiteY9" fmla="*/ 684440 h 2344492"/>
                <a:gd name="connsiteX10" fmla="*/ 1106045 w 2328608"/>
                <a:gd name="connsiteY10" fmla="*/ 276455 h 2344492"/>
                <a:gd name="connsiteX11" fmla="*/ 1082886 w 2328608"/>
                <a:gd name="connsiteY11" fmla="*/ 265299 h 2344492"/>
                <a:gd name="connsiteX12" fmla="*/ 610550 w 2328608"/>
                <a:gd name="connsiteY12" fmla="*/ 504494 h 2344492"/>
                <a:gd name="connsiteX13" fmla="*/ 365029 w 2328608"/>
                <a:gd name="connsiteY13" fmla="*/ 25023 h 2344492"/>
                <a:gd name="connsiteX14" fmla="*/ 218954 w 2328608"/>
                <a:gd name="connsiteY14" fmla="*/ 2730 h 2344492"/>
                <a:gd name="connsiteX15" fmla="*/ 47186 w 2328608"/>
                <a:gd name="connsiteY15" fmla="*/ 117 h 23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28608" h="2344492">
                  <a:moveTo>
                    <a:pt x="0" y="0"/>
                  </a:moveTo>
                  <a:lnTo>
                    <a:pt x="0" y="2344492"/>
                  </a:lnTo>
                  <a:lnTo>
                    <a:pt x="2044484" y="2344492"/>
                  </a:lnTo>
                  <a:lnTo>
                    <a:pt x="2328608" y="2083855"/>
                  </a:lnTo>
                  <a:lnTo>
                    <a:pt x="2297843" y="1882275"/>
                  </a:lnTo>
                  <a:cubicBezTo>
                    <a:pt x="2266283" y="1728041"/>
                    <a:pt x="2219735" y="1579267"/>
                    <a:pt x="2159790" y="1437540"/>
                  </a:cubicBezTo>
                  <a:lnTo>
                    <a:pt x="2080158" y="1272237"/>
                  </a:lnTo>
                  <a:lnTo>
                    <a:pt x="1636112" y="1213139"/>
                  </a:lnTo>
                  <a:lnTo>
                    <a:pt x="1720468" y="759735"/>
                  </a:lnTo>
                  <a:lnTo>
                    <a:pt x="1652036" y="684440"/>
                  </a:lnTo>
                  <a:cubicBezTo>
                    <a:pt x="1491254" y="523657"/>
                    <a:pt x="1307470" y="385876"/>
                    <a:pt x="1106045" y="276455"/>
                  </a:cubicBezTo>
                  <a:lnTo>
                    <a:pt x="1082886" y="265299"/>
                  </a:lnTo>
                  <a:lnTo>
                    <a:pt x="610550" y="504494"/>
                  </a:lnTo>
                  <a:lnTo>
                    <a:pt x="365029" y="25023"/>
                  </a:lnTo>
                  <a:lnTo>
                    <a:pt x="218954" y="2730"/>
                  </a:lnTo>
                  <a:cubicBezTo>
                    <a:pt x="179544" y="1336"/>
                    <a:pt x="116339" y="465"/>
                    <a:pt x="47186" y="117"/>
                  </a:cubicBezTo>
                  <a:close/>
                </a:path>
              </a:pathLst>
            </a:custGeom>
            <a:solidFill>
              <a:srgbClr val="27263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5669523" y="3589754"/>
              <a:ext cx="1192361" cy="1192361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33692" y="2551484"/>
              <a:ext cx="823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4317156" y="3106353"/>
              <a:ext cx="1560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首页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6430072" y="2551484"/>
              <a:ext cx="761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663768" y="3202252"/>
              <a:ext cx="14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详情页面</a:t>
              </a: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6427337" y="5014917"/>
              <a:ext cx="9657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6798089" y="4366616"/>
              <a:ext cx="16134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管理员空间</a:t>
              </a: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5179496" y="5014917"/>
              <a:ext cx="962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4429232" y="4507332"/>
              <a:ext cx="173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个人空间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78841" y="1844408"/>
            <a:ext cx="300595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buClr>
                <a:srgbClr val="F9BD45"/>
              </a:buClr>
              <a:buSzPct val="150000"/>
            </a:pPr>
            <a:r>
              <a:rPr lang="zh-CN" altLang="en-US" sz="20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可以看到当前人气城市，</a:t>
            </a:r>
            <a:endParaRPr lang="en-US" altLang="zh-CN" sz="20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dist">
              <a:buClr>
                <a:srgbClr val="F9BD45"/>
              </a:buClr>
              <a:buSzPct val="150000"/>
            </a:pPr>
            <a:endParaRPr lang="en-US" altLang="zh-CN" sz="20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dist">
              <a:buClr>
                <a:srgbClr val="F9BD45"/>
              </a:buClr>
              <a:buSzPct val="150000"/>
            </a:pPr>
            <a:r>
              <a:rPr lang="zh-CN" altLang="en-US" sz="20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人气游记，景点和美食</a:t>
            </a:r>
            <a:endParaRPr lang="en-US" altLang="zh-CN" sz="20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dist">
              <a:buClr>
                <a:srgbClr val="F9BD45"/>
              </a:buClr>
              <a:buSzPct val="150000"/>
            </a:pPr>
            <a:endParaRPr lang="en-US" altLang="zh-CN" sz="16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14330" y="4291352"/>
            <a:ext cx="4544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buClr>
                <a:srgbClr val="F9BD45"/>
              </a:buClr>
              <a:buSzPct val="150000"/>
            </a:pPr>
            <a:r>
              <a:rPr lang="zh-CN" altLang="en-US" sz="20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可以修改头像，修改个人信息，写游记</a:t>
            </a:r>
            <a:endParaRPr lang="en-US" altLang="zh-CN" sz="20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dist">
              <a:buClr>
                <a:srgbClr val="F9BD45"/>
              </a:buClr>
              <a:buSzPct val="150000"/>
            </a:pPr>
            <a:endParaRPr lang="en-US" altLang="zh-CN" sz="20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dist">
              <a:buClr>
                <a:srgbClr val="F9BD45"/>
              </a:buClr>
              <a:buSzPct val="150000"/>
            </a:pPr>
            <a:r>
              <a:rPr lang="zh-CN" altLang="en-US" sz="20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修改游记，管理自己评论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8473285" y="189034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buClr>
                <a:srgbClr val="F9BD45"/>
              </a:buClr>
              <a:buSzPct val="150000"/>
            </a:pPr>
            <a:r>
              <a:rPr lang="zh-CN" altLang="en-US" sz="20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可以查看城市，美食，游记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8437798" y="4305408"/>
            <a:ext cx="3775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buClr>
                <a:srgbClr val="F9BD45"/>
              </a:buClr>
              <a:buSzPct val="150000"/>
            </a:pPr>
            <a:r>
              <a:rPr lang="zh-CN" altLang="en-US" sz="20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管理员可以管理城市，</a:t>
            </a:r>
            <a:endParaRPr lang="en-US" altLang="zh-CN" sz="20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dist">
              <a:buClr>
                <a:srgbClr val="F9BD45"/>
              </a:buClr>
              <a:buSzPct val="150000"/>
            </a:pPr>
            <a:endParaRPr lang="en-US" altLang="zh-CN" sz="20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dist">
              <a:buClr>
                <a:srgbClr val="F9BD45"/>
              </a:buClr>
              <a:buSzPct val="150000"/>
            </a:pPr>
            <a:r>
              <a:rPr lang="zh-CN" altLang="en-US" sz="20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管理美食，管理景区，管理游记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5926285-8644-4569-81B6-1AB7A94CA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" y="39914"/>
            <a:ext cx="3834920" cy="723809"/>
          </a:xfrm>
          <a:prstGeom prst="rect">
            <a:avLst/>
          </a:prstGeom>
        </p:spPr>
      </p:pic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E32602BB-5085-489B-8FE7-708DB1030AB1}"/>
              </a:ext>
            </a:extLst>
          </p:cNvPr>
          <p:cNvCxnSpPr>
            <a:cxnSpLocks/>
          </p:cNvCxnSpPr>
          <p:nvPr/>
        </p:nvCxnSpPr>
        <p:spPr>
          <a:xfrm>
            <a:off x="7253774" y="1203732"/>
            <a:ext cx="3167938" cy="11415"/>
          </a:xfrm>
          <a:prstGeom prst="line">
            <a:avLst/>
          </a:prstGeom>
          <a:noFill/>
          <a:ln w="19050" cap="rnd" cmpd="sng">
            <a:solidFill>
              <a:srgbClr val="C25D65"/>
            </a:solidFill>
            <a:prstDash val="sysDot"/>
            <a:round/>
            <a:headEnd type="oval" w="lg" len="lg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A73C53E-9268-4916-B58D-44B5AAAF4868}"/>
              </a:ext>
            </a:extLst>
          </p:cNvPr>
          <p:cNvSpPr/>
          <p:nvPr/>
        </p:nvSpPr>
        <p:spPr>
          <a:xfrm>
            <a:off x="7642341" y="53541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网站功能预览</a:t>
            </a:r>
          </a:p>
        </p:txBody>
      </p:sp>
    </p:spTree>
    <p:extLst>
      <p:ext uri="{BB962C8B-B14F-4D97-AF65-F5344CB8AC3E}">
        <p14:creationId xmlns:p14="http://schemas.microsoft.com/office/powerpoint/2010/main" val="56945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4"/>
          <p:cNvGrpSpPr/>
          <p:nvPr/>
        </p:nvGrpSpPr>
        <p:grpSpPr>
          <a:xfrm>
            <a:off x="1209675" y="4792556"/>
            <a:ext cx="523875" cy="1082675"/>
            <a:chOff x="1905000" y="933450"/>
            <a:chExt cx="1689101" cy="3490807"/>
          </a:xfrm>
        </p:grpSpPr>
        <p:sp>
          <p:nvSpPr>
            <p:cNvPr id="90" name="矩形 89"/>
            <p:cNvSpPr/>
            <p:nvPr/>
          </p:nvSpPr>
          <p:spPr>
            <a:xfrm>
              <a:off x="1905000" y="1811850"/>
              <a:ext cx="1689101" cy="2612407"/>
            </a:xfrm>
            <a:prstGeom prst="rect">
              <a:avLst/>
            </a:prstGeom>
            <a:gradFill flip="none" rotWithShape="1">
              <a:gsLst>
                <a:gs pos="71596">
                  <a:srgbClr val="160B1D">
                    <a:alpha val="50000"/>
                  </a:srgbClr>
                </a:gs>
                <a:gs pos="31000">
                  <a:srgbClr val="231130">
                    <a:alpha val="31000"/>
                  </a:srgbClr>
                </a:gs>
                <a:gs pos="0">
                  <a:srgbClr val="291438">
                    <a:alpha val="0"/>
                  </a:srgbClr>
                </a:gs>
                <a:gs pos="100000">
                  <a:srgbClr val="0E0713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1905000" y="933450"/>
              <a:ext cx="1685925" cy="1685925"/>
            </a:xfrm>
            <a:prstGeom prst="ellipse">
              <a:avLst/>
            </a:prstGeom>
            <a:solidFill>
              <a:srgbClr val="41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7" name="同心圆 96"/>
            <p:cNvSpPr/>
            <p:nvPr/>
          </p:nvSpPr>
          <p:spPr>
            <a:xfrm>
              <a:off x="2005016" y="1047749"/>
              <a:ext cx="1471610" cy="1471609"/>
            </a:xfrm>
            <a:prstGeom prst="donut">
              <a:avLst>
                <a:gd name="adj" fmla="val 6578"/>
              </a:avLst>
            </a:prstGeom>
            <a:solidFill>
              <a:srgbClr val="E843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99" name="矩形 98"/>
          <p:cNvSpPr/>
          <p:nvPr/>
        </p:nvSpPr>
        <p:spPr>
          <a:xfrm>
            <a:off x="2948266" y="4970272"/>
            <a:ext cx="115283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600" b="1" dirty="0" err="1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Ueditor</a:t>
            </a:r>
            <a:r>
              <a:rPr lang="zh-CN" altLang="en-US" sz="16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框架</a:t>
            </a:r>
          </a:p>
        </p:txBody>
      </p:sp>
      <p:sp>
        <p:nvSpPr>
          <p:cNvPr id="100" name="矩形 99"/>
          <p:cNvSpPr/>
          <p:nvPr/>
        </p:nvSpPr>
        <p:spPr>
          <a:xfrm>
            <a:off x="2038269" y="3162614"/>
            <a:ext cx="131941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600" b="1" dirty="0" err="1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endParaRPr lang="zh-CN" altLang="en-US" sz="16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089355" y="4078006"/>
            <a:ext cx="221495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6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endParaRPr lang="zh-CN" altLang="en-US" sz="16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347137" y="5547310"/>
            <a:ext cx="138728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600" b="1" dirty="0" err="1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Mybatis</a:t>
            </a:r>
            <a:endParaRPr lang="zh-CN" altLang="en-US" sz="16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03" name="组合 12"/>
          <p:cNvGrpSpPr/>
          <p:nvPr/>
        </p:nvGrpSpPr>
        <p:grpSpPr>
          <a:xfrm>
            <a:off x="3162300" y="4316306"/>
            <a:ext cx="523875" cy="1082675"/>
            <a:chOff x="1905000" y="933450"/>
            <a:chExt cx="1689101" cy="3490807"/>
          </a:xfrm>
        </p:grpSpPr>
        <p:sp>
          <p:nvSpPr>
            <p:cNvPr id="104" name="矩形 103"/>
            <p:cNvSpPr/>
            <p:nvPr/>
          </p:nvSpPr>
          <p:spPr>
            <a:xfrm>
              <a:off x="1905000" y="1811850"/>
              <a:ext cx="1689101" cy="2612407"/>
            </a:xfrm>
            <a:prstGeom prst="rect">
              <a:avLst/>
            </a:prstGeom>
            <a:gradFill flip="none" rotWithShape="1">
              <a:gsLst>
                <a:gs pos="71596">
                  <a:srgbClr val="160B1D">
                    <a:alpha val="50000"/>
                  </a:srgbClr>
                </a:gs>
                <a:gs pos="31000">
                  <a:srgbClr val="231130">
                    <a:alpha val="31000"/>
                  </a:srgbClr>
                </a:gs>
                <a:gs pos="0">
                  <a:srgbClr val="291438">
                    <a:alpha val="0"/>
                  </a:srgbClr>
                </a:gs>
                <a:gs pos="100000">
                  <a:srgbClr val="0E0713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1905000" y="933450"/>
              <a:ext cx="1685925" cy="1685924"/>
            </a:xfrm>
            <a:prstGeom prst="ellipse">
              <a:avLst/>
            </a:prstGeom>
            <a:solidFill>
              <a:srgbClr val="41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6" name="同心圆 105"/>
            <p:cNvSpPr/>
            <p:nvPr/>
          </p:nvSpPr>
          <p:spPr>
            <a:xfrm>
              <a:off x="2005016" y="1047749"/>
              <a:ext cx="1471610" cy="1471609"/>
            </a:xfrm>
            <a:prstGeom prst="donut">
              <a:avLst>
                <a:gd name="adj" fmla="val 6578"/>
              </a:avLst>
            </a:prstGeom>
            <a:solidFill>
              <a:srgbClr val="E843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7" name="组合 16"/>
          <p:cNvGrpSpPr/>
          <p:nvPr/>
        </p:nvGrpSpPr>
        <p:grpSpPr>
          <a:xfrm>
            <a:off x="3301365" y="4456144"/>
            <a:ext cx="234791" cy="253381"/>
            <a:chOff x="3530190" y="450148"/>
            <a:chExt cx="255576" cy="275812"/>
          </a:xfrm>
          <a:solidFill>
            <a:srgbClr val="E8436D"/>
          </a:solidFill>
        </p:grpSpPr>
        <p:sp>
          <p:nvSpPr>
            <p:cNvPr id="108" name="Freeform 26"/>
            <p:cNvSpPr>
              <a:spLocks/>
            </p:cNvSpPr>
            <p:nvPr/>
          </p:nvSpPr>
          <p:spPr bwMode="auto">
            <a:xfrm>
              <a:off x="3597644" y="589553"/>
              <a:ext cx="110175" cy="136407"/>
            </a:xfrm>
            <a:custGeom>
              <a:avLst/>
              <a:gdLst>
                <a:gd name="T0" fmla="*/ 0 w 147"/>
                <a:gd name="T1" fmla="*/ 182 h 182"/>
                <a:gd name="T2" fmla="*/ 64 w 147"/>
                <a:gd name="T3" fmla="*/ 90 h 182"/>
                <a:gd name="T4" fmla="*/ 3 w 147"/>
                <a:gd name="T5" fmla="*/ 55 h 182"/>
                <a:gd name="T6" fmla="*/ 76 w 147"/>
                <a:gd name="T7" fmla="*/ 0 h 182"/>
                <a:gd name="T8" fmla="*/ 76 w 147"/>
                <a:gd name="T9" fmla="*/ 0 h 182"/>
                <a:gd name="T10" fmla="*/ 119 w 147"/>
                <a:gd name="T11" fmla="*/ 40 h 182"/>
                <a:gd name="T12" fmla="*/ 88 w 147"/>
                <a:gd name="T13" fmla="*/ 55 h 182"/>
                <a:gd name="T14" fmla="*/ 147 w 147"/>
                <a:gd name="T15" fmla="*/ 90 h 182"/>
                <a:gd name="T16" fmla="*/ 0 w 147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82">
                  <a:moveTo>
                    <a:pt x="0" y="182"/>
                  </a:moveTo>
                  <a:lnTo>
                    <a:pt x="64" y="90"/>
                  </a:lnTo>
                  <a:lnTo>
                    <a:pt x="3" y="55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119" y="40"/>
                  </a:lnTo>
                  <a:lnTo>
                    <a:pt x="88" y="55"/>
                  </a:lnTo>
                  <a:lnTo>
                    <a:pt x="147" y="90"/>
                  </a:lnTo>
                  <a:lnTo>
                    <a:pt x="0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9" name="Freeform 27"/>
            <p:cNvSpPr>
              <a:spLocks/>
            </p:cNvSpPr>
            <p:nvPr/>
          </p:nvSpPr>
          <p:spPr bwMode="auto">
            <a:xfrm>
              <a:off x="3530190" y="450148"/>
              <a:ext cx="255576" cy="166387"/>
            </a:xfrm>
            <a:custGeom>
              <a:avLst/>
              <a:gdLst>
                <a:gd name="T0" fmla="*/ 119 w 144"/>
                <a:gd name="T1" fmla="*/ 44 h 94"/>
                <a:gd name="T2" fmla="*/ 118 w 144"/>
                <a:gd name="T3" fmla="*/ 44 h 94"/>
                <a:gd name="T4" fmla="*/ 119 w 144"/>
                <a:gd name="T5" fmla="*/ 37 h 94"/>
                <a:gd name="T6" fmla="*/ 81 w 144"/>
                <a:gd name="T7" fmla="*/ 0 h 94"/>
                <a:gd name="T8" fmla="*/ 45 w 144"/>
                <a:gd name="T9" fmla="*/ 27 h 94"/>
                <a:gd name="T10" fmla="*/ 34 w 144"/>
                <a:gd name="T11" fmla="*/ 25 h 94"/>
                <a:gd name="T12" fmla="*/ 0 w 144"/>
                <a:gd name="T13" fmla="*/ 59 h 94"/>
                <a:gd name="T14" fmla="*/ 0 w 144"/>
                <a:gd name="T15" fmla="*/ 69 h 94"/>
                <a:gd name="T16" fmla="*/ 25 w 144"/>
                <a:gd name="T17" fmla="*/ 94 h 94"/>
                <a:gd name="T18" fmla="*/ 34 w 144"/>
                <a:gd name="T19" fmla="*/ 94 h 94"/>
                <a:gd name="T20" fmla="*/ 34 w 144"/>
                <a:gd name="T21" fmla="*/ 94 h 94"/>
                <a:gd name="T22" fmla="*/ 35 w 144"/>
                <a:gd name="T23" fmla="*/ 94 h 94"/>
                <a:gd name="T24" fmla="*/ 38 w 144"/>
                <a:gd name="T25" fmla="*/ 94 h 94"/>
                <a:gd name="T26" fmla="*/ 64 w 144"/>
                <a:gd name="T27" fmla="*/ 74 h 94"/>
                <a:gd name="T28" fmla="*/ 76 w 144"/>
                <a:gd name="T29" fmla="*/ 75 h 94"/>
                <a:gd name="T30" fmla="*/ 94 w 144"/>
                <a:gd name="T31" fmla="*/ 93 h 94"/>
                <a:gd name="T32" fmla="*/ 94 w 144"/>
                <a:gd name="T33" fmla="*/ 94 h 94"/>
                <a:gd name="T34" fmla="*/ 119 w 144"/>
                <a:gd name="T35" fmla="*/ 94 h 94"/>
                <a:gd name="T36" fmla="*/ 144 w 144"/>
                <a:gd name="T37" fmla="*/ 69 h 94"/>
                <a:gd name="T38" fmla="*/ 119 w 144"/>
                <a:gd name="T39" fmla="*/ 4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94">
                  <a:moveTo>
                    <a:pt x="119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9" y="42"/>
                    <a:pt x="119" y="40"/>
                    <a:pt x="119" y="37"/>
                  </a:cubicBezTo>
                  <a:cubicBezTo>
                    <a:pt x="119" y="17"/>
                    <a:pt x="102" y="0"/>
                    <a:pt x="81" y="0"/>
                  </a:cubicBezTo>
                  <a:cubicBezTo>
                    <a:pt x="64" y="0"/>
                    <a:pt x="50" y="11"/>
                    <a:pt x="45" y="27"/>
                  </a:cubicBezTo>
                  <a:cubicBezTo>
                    <a:pt x="42" y="26"/>
                    <a:pt x="38" y="25"/>
                    <a:pt x="34" y="25"/>
                  </a:cubicBezTo>
                  <a:cubicBezTo>
                    <a:pt x="15" y="25"/>
                    <a:pt x="0" y="40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82"/>
                    <a:pt x="11" y="94"/>
                    <a:pt x="25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5" y="94"/>
                    <a:pt x="35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7" y="71"/>
                    <a:pt x="73" y="72"/>
                    <a:pt x="76" y="75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4"/>
                  </a:cubicBezTo>
                  <a:cubicBezTo>
                    <a:pt x="119" y="94"/>
                    <a:pt x="119" y="94"/>
                    <a:pt x="119" y="94"/>
                  </a:cubicBezTo>
                  <a:cubicBezTo>
                    <a:pt x="133" y="94"/>
                    <a:pt x="144" y="82"/>
                    <a:pt x="144" y="69"/>
                  </a:cubicBezTo>
                  <a:cubicBezTo>
                    <a:pt x="144" y="55"/>
                    <a:pt x="133" y="44"/>
                    <a:pt x="119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10" name="组合 19"/>
          <p:cNvGrpSpPr/>
          <p:nvPr/>
        </p:nvGrpSpPr>
        <p:grpSpPr>
          <a:xfrm>
            <a:off x="1954877" y="3489504"/>
            <a:ext cx="523875" cy="1082675"/>
            <a:chOff x="1905000" y="933450"/>
            <a:chExt cx="1689101" cy="3490807"/>
          </a:xfrm>
        </p:grpSpPr>
        <p:sp>
          <p:nvSpPr>
            <p:cNvPr id="111" name="矩形 110"/>
            <p:cNvSpPr/>
            <p:nvPr/>
          </p:nvSpPr>
          <p:spPr>
            <a:xfrm>
              <a:off x="1905000" y="1811850"/>
              <a:ext cx="1689101" cy="2612407"/>
            </a:xfrm>
            <a:prstGeom prst="rect">
              <a:avLst/>
            </a:prstGeom>
            <a:gradFill flip="none" rotWithShape="1">
              <a:gsLst>
                <a:gs pos="71596">
                  <a:srgbClr val="160B1D">
                    <a:alpha val="50000"/>
                  </a:srgbClr>
                </a:gs>
                <a:gs pos="31000">
                  <a:srgbClr val="231130">
                    <a:alpha val="31000"/>
                  </a:srgbClr>
                </a:gs>
                <a:gs pos="0">
                  <a:srgbClr val="291438">
                    <a:alpha val="0"/>
                  </a:srgbClr>
                </a:gs>
                <a:gs pos="100000">
                  <a:srgbClr val="0E0713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1905000" y="933450"/>
              <a:ext cx="1685925" cy="1685925"/>
            </a:xfrm>
            <a:prstGeom prst="ellipse">
              <a:avLst/>
            </a:prstGeom>
            <a:solidFill>
              <a:srgbClr val="41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3" name="同心圆 112"/>
            <p:cNvSpPr/>
            <p:nvPr/>
          </p:nvSpPr>
          <p:spPr>
            <a:xfrm>
              <a:off x="2005016" y="1047749"/>
              <a:ext cx="1471610" cy="1471609"/>
            </a:xfrm>
            <a:prstGeom prst="donut">
              <a:avLst>
                <a:gd name="adj" fmla="val 6578"/>
              </a:avLst>
            </a:prstGeom>
            <a:solidFill>
              <a:srgbClr val="E843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14" name="组合 23"/>
          <p:cNvGrpSpPr/>
          <p:nvPr/>
        </p:nvGrpSpPr>
        <p:grpSpPr>
          <a:xfrm>
            <a:off x="8734425" y="2201756"/>
            <a:ext cx="523875" cy="1082675"/>
            <a:chOff x="1905000" y="933450"/>
            <a:chExt cx="1689101" cy="3490807"/>
          </a:xfrm>
        </p:grpSpPr>
        <p:sp>
          <p:nvSpPr>
            <p:cNvPr id="115" name="矩形 114"/>
            <p:cNvSpPr/>
            <p:nvPr/>
          </p:nvSpPr>
          <p:spPr>
            <a:xfrm>
              <a:off x="1905000" y="1811850"/>
              <a:ext cx="1689101" cy="2612407"/>
            </a:xfrm>
            <a:prstGeom prst="rect">
              <a:avLst/>
            </a:prstGeom>
            <a:gradFill flip="none" rotWithShape="1">
              <a:gsLst>
                <a:gs pos="71596">
                  <a:srgbClr val="160B1D">
                    <a:alpha val="50000"/>
                  </a:srgbClr>
                </a:gs>
                <a:gs pos="31000">
                  <a:srgbClr val="231130">
                    <a:alpha val="31000"/>
                  </a:srgbClr>
                </a:gs>
                <a:gs pos="0">
                  <a:srgbClr val="291438">
                    <a:alpha val="0"/>
                  </a:srgbClr>
                </a:gs>
                <a:gs pos="100000">
                  <a:srgbClr val="0E0713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905000" y="933450"/>
              <a:ext cx="1685925" cy="1685925"/>
            </a:xfrm>
            <a:prstGeom prst="ellipse">
              <a:avLst/>
            </a:prstGeom>
            <a:solidFill>
              <a:srgbClr val="41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7" name="同心圆 116"/>
            <p:cNvSpPr/>
            <p:nvPr/>
          </p:nvSpPr>
          <p:spPr>
            <a:xfrm>
              <a:off x="2005016" y="1047749"/>
              <a:ext cx="1471610" cy="1471609"/>
            </a:xfrm>
            <a:prstGeom prst="donut">
              <a:avLst>
                <a:gd name="adj" fmla="val 6578"/>
              </a:avLst>
            </a:prstGeom>
            <a:solidFill>
              <a:srgbClr val="E843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18" name="组合 27"/>
          <p:cNvGrpSpPr/>
          <p:nvPr/>
        </p:nvGrpSpPr>
        <p:grpSpPr>
          <a:xfrm>
            <a:off x="9917842" y="3354991"/>
            <a:ext cx="548139" cy="1344209"/>
            <a:chOff x="1823591" y="933450"/>
            <a:chExt cx="1767334" cy="4334056"/>
          </a:xfrm>
        </p:grpSpPr>
        <p:sp>
          <p:nvSpPr>
            <p:cNvPr id="119" name="矩形 118"/>
            <p:cNvSpPr/>
            <p:nvPr/>
          </p:nvSpPr>
          <p:spPr>
            <a:xfrm>
              <a:off x="1823591" y="2655099"/>
              <a:ext cx="1689101" cy="2612407"/>
            </a:xfrm>
            <a:prstGeom prst="rect">
              <a:avLst/>
            </a:prstGeom>
            <a:gradFill flip="none" rotWithShape="1">
              <a:gsLst>
                <a:gs pos="71596">
                  <a:srgbClr val="160B1D">
                    <a:alpha val="50000"/>
                  </a:srgbClr>
                </a:gs>
                <a:gs pos="31000">
                  <a:srgbClr val="231130">
                    <a:alpha val="31000"/>
                  </a:srgbClr>
                </a:gs>
                <a:gs pos="0">
                  <a:srgbClr val="291438">
                    <a:alpha val="0"/>
                  </a:srgbClr>
                </a:gs>
                <a:gs pos="100000">
                  <a:srgbClr val="0E0713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905000" y="933450"/>
              <a:ext cx="1685925" cy="1685925"/>
            </a:xfrm>
            <a:prstGeom prst="ellipse">
              <a:avLst/>
            </a:prstGeom>
            <a:solidFill>
              <a:srgbClr val="41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1" name="同心圆 120"/>
            <p:cNvSpPr/>
            <p:nvPr/>
          </p:nvSpPr>
          <p:spPr>
            <a:xfrm>
              <a:off x="2005016" y="1047749"/>
              <a:ext cx="1471610" cy="1471609"/>
            </a:xfrm>
            <a:prstGeom prst="donut">
              <a:avLst>
                <a:gd name="adj" fmla="val 6578"/>
              </a:avLst>
            </a:prstGeom>
            <a:solidFill>
              <a:srgbClr val="E843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22" name="组合 31"/>
          <p:cNvGrpSpPr/>
          <p:nvPr/>
        </p:nvGrpSpPr>
        <p:grpSpPr>
          <a:xfrm>
            <a:off x="7715250" y="4897331"/>
            <a:ext cx="523875" cy="1082675"/>
            <a:chOff x="1905000" y="933450"/>
            <a:chExt cx="1689101" cy="3490807"/>
          </a:xfrm>
        </p:grpSpPr>
        <p:sp>
          <p:nvSpPr>
            <p:cNvPr id="123" name="矩形 122"/>
            <p:cNvSpPr/>
            <p:nvPr/>
          </p:nvSpPr>
          <p:spPr>
            <a:xfrm>
              <a:off x="1905000" y="1811850"/>
              <a:ext cx="1689101" cy="2612407"/>
            </a:xfrm>
            <a:prstGeom prst="rect">
              <a:avLst/>
            </a:prstGeom>
            <a:gradFill flip="none" rotWithShape="1">
              <a:gsLst>
                <a:gs pos="71596">
                  <a:srgbClr val="160B1D">
                    <a:alpha val="50000"/>
                  </a:srgbClr>
                </a:gs>
                <a:gs pos="31000">
                  <a:srgbClr val="231130">
                    <a:alpha val="31000"/>
                  </a:srgbClr>
                </a:gs>
                <a:gs pos="0">
                  <a:srgbClr val="291438">
                    <a:alpha val="0"/>
                  </a:srgbClr>
                </a:gs>
                <a:gs pos="100000">
                  <a:srgbClr val="0E0713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1905000" y="933450"/>
              <a:ext cx="1685925" cy="1685925"/>
            </a:xfrm>
            <a:prstGeom prst="ellipse">
              <a:avLst/>
            </a:prstGeom>
            <a:solidFill>
              <a:srgbClr val="41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5" name="同心圆 124"/>
            <p:cNvSpPr/>
            <p:nvPr/>
          </p:nvSpPr>
          <p:spPr>
            <a:xfrm>
              <a:off x="2005016" y="1047749"/>
              <a:ext cx="1471610" cy="1471609"/>
            </a:xfrm>
            <a:prstGeom prst="donut">
              <a:avLst>
                <a:gd name="adj" fmla="val 6578"/>
              </a:avLst>
            </a:prstGeom>
            <a:solidFill>
              <a:srgbClr val="E843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26" name="Freeform 31"/>
          <p:cNvSpPr>
            <a:spLocks/>
          </p:cNvSpPr>
          <p:nvPr/>
        </p:nvSpPr>
        <p:spPr bwMode="auto">
          <a:xfrm>
            <a:off x="1368654" y="4979376"/>
            <a:ext cx="194705" cy="194705"/>
          </a:xfrm>
          <a:custGeom>
            <a:avLst/>
            <a:gdLst>
              <a:gd name="T0" fmla="*/ 72 w 144"/>
              <a:gd name="T1" fmla="*/ 36 h 144"/>
              <a:gd name="T2" fmla="*/ 0 w 144"/>
              <a:gd name="T3" fmla="*/ 61 h 144"/>
              <a:gd name="T4" fmla="*/ 42 w 144"/>
              <a:gd name="T5" fmla="*/ 120 h 144"/>
              <a:gd name="T6" fmla="*/ 72 w 144"/>
              <a:gd name="T7" fmla="*/ 144 h 144"/>
              <a:gd name="T8" fmla="*/ 102 w 144"/>
              <a:gd name="T9" fmla="*/ 120 h 144"/>
              <a:gd name="T10" fmla="*/ 144 w 144"/>
              <a:gd name="T11" fmla="*/ 60 h 144"/>
              <a:gd name="T12" fmla="*/ 72 w 144"/>
              <a:gd name="T13" fmla="*/ 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144">
                <a:moveTo>
                  <a:pt x="72" y="36"/>
                </a:moveTo>
                <a:cubicBezTo>
                  <a:pt x="48" y="0"/>
                  <a:pt x="0" y="21"/>
                  <a:pt x="0" y="61"/>
                </a:cubicBezTo>
                <a:cubicBezTo>
                  <a:pt x="0" y="87"/>
                  <a:pt x="24" y="106"/>
                  <a:pt x="42" y="120"/>
                </a:cubicBezTo>
                <a:cubicBezTo>
                  <a:pt x="61" y="135"/>
                  <a:pt x="66" y="138"/>
                  <a:pt x="72" y="144"/>
                </a:cubicBezTo>
                <a:cubicBezTo>
                  <a:pt x="78" y="138"/>
                  <a:pt x="83" y="135"/>
                  <a:pt x="102" y="120"/>
                </a:cubicBezTo>
                <a:cubicBezTo>
                  <a:pt x="120" y="106"/>
                  <a:pt x="144" y="87"/>
                  <a:pt x="144" y="60"/>
                </a:cubicBezTo>
                <a:cubicBezTo>
                  <a:pt x="144" y="21"/>
                  <a:pt x="96" y="0"/>
                  <a:pt x="72" y="36"/>
                </a:cubicBezTo>
              </a:path>
            </a:pathLst>
          </a:custGeom>
          <a:solidFill>
            <a:srgbClr val="E8436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7" name="Freeform 817"/>
          <p:cNvSpPr>
            <a:spLocks noEditPoints="1"/>
          </p:cNvSpPr>
          <p:nvPr/>
        </p:nvSpPr>
        <p:spPr bwMode="auto">
          <a:xfrm>
            <a:off x="2125455" y="3628088"/>
            <a:ext cx="235365" cy="235365"/>
          </a:xfrm>
          <a:custGeom>
            <a:avLst/>
            <a:gdLst>
              <a:gd name="T0" fmla="*/ 85 w 174"/>
              <a:gd name="T1" fmla="*/ 72 h 174"/>
              <a:gd name="T2" fmla="*/ 119 w 174"/>
              <a:gd name="T3" fmla="*/ 109 h 174"/>
              <a:gd name="T4" fmla="*/ 87 w 174"/>
              <a:gd name="T5" fmla="*/ 0 h 174"/>
              <a:gd name="T6" fmla="*/ 87 w 174"/>
              <a:gd name="T7" fmla="*/ 0 h 174"/>
              <a:gd name="T8" fmla="*/ 129 w 174"/>
              <a:gd name="T9" fmla="*/ 38 h 174"/>
              <a:gd name="T10" fmla="*/ 111 w 174"/>
              <a:gd name="T11" fmla="*/ 36 h 174"/>
              <a:gd name="T12" fmla="*/ 113 w 174"/>
              <a:gd name="T13" fmla="*/ 28 h 174"/>
              <a:gd name="T14" fmla="*/ 103 w 174"/>
              <a:gd name="T15" fmla="*/ 27 h 174"/>
              <a:gd name="T16" fmla="*/ 100 w 174"/>
              <a:gd name="T17" fmla="*/ 30 h 174"/>
              <a:gd name="T18" fmla="*/ 93 w 174"/>
              <a:gd name="T19" fmla="*/ 27 h 174"/>
              <a:gd name="T20" fmla="*/ 82 w 174"/>
              <a:gd name="T21" fmla="*/ 25 h 174"/>
              <a:gd name="T22" fmla="*/ 79 w 174"/>
              <a:gd name="T23" fmla="*/ 25 h 174"/>
              <a:gd name="T24" fmla="*/ 78 w 174"/>
              <a:gd name="T25" fmla="*/ 41 h 174"/>
              <a:gd name="T26" fmla="*/ 87 w 174"/>
              <a:gd name="T27" fmla="*/ 44 h 174"/>
              <a:gd name="T28" fmla="*/ 96 w 174"/>
              <a:gd name="T29" fmla="*/ 32 h 174"/>
              <a:gd name="T30" fmla="*/ 107 w 174"/>
              <a:gd name="T31" fmla="*/ 38 h 174"/>
              <a:gd name="T32" fmla="*/ 98 w 174"/>
              <a:gd name="T33" fmla="*/ 52 h 174"/>
              <a:gd name="T34" fmla="*/ 108 w 174"/>
              <a:gd name="T35" fmla="*/ 54 h 174"/>
              <a:gd name="T36" fmla="*/ 117 w 174"/>
              <a:gd name="T37" fmla="*/ 53 h 174"/>
              <a:gd name="T38" fmla="*/ 104 w 174"/>
              <a:gd name="T39" fmla="*/ 55 h 174"/>
              <a:gd name="T40" fmla="*/ 93 w 174"/>
              <a:gd name="T41" fmla="*/ 64 h 174"/>
              <a:gd name="T42" fmla="*/ 88 w 174"/>
              <a:gd name="T43" fmla="*/ 70 h 174"/>
              <a:gd name="T44" fmla="*/ 72 w 174"/>
              <a:gd name="T45" fmla="*/ 75 h 174"/>
              <a:gd name="T46" fmla="*/ 77 w 174"/>
              <a:gd name="T47" fmla="*/ 89 h 174"/>
              <a:gd name="T48" fmla="*/ 84 w 174"/>
              <a:gd name="T49" fmla="*/ 97 h 174"/>
              <a:gd name="T50" fmla="*/ 100 w 174"/>
              <a:gd name="T51" fmla="*/ 95 h 174"/>
              <a:gd name="T52" fmla="*/ 116 w 174"/>
              <a:gd name="T53" fmla="*/ 102 h 174"/>
              <a:gd name="T54" fmla="*/ 121 w 174"/>
              <a:gd name="T55" fmla="*/ 109 h 174"/>
              <a:gd name="T56" fmla="*/ 137 w 174"/>
              <a:gd name="T57" fmla="*/ 114 h 174"/>
              <a:gd name="T58" fmla="*/ 130 w 174"/>
              <a:gd name="T59" fmla="*/ 132 h 174"/>
              <a:gd name="T60" fmla="*/ 122 w 174"/>
              <a:gd name="T61" fmla="*/ 139 h 174"/>
              <a:gd name="T62" fmla="*/ 113 w 174"/>
              <a:gd name="T63" fmla="*/ 148 h 174"/>
              <a:gd name="T64" fmla="*/ 101 w 174"/>
              <a:gd name="T65" fmla="*/ 161 h 174"/>
              <a:gd name="T66" fmla="*/ 94 w 174"/>
              <a:gd name="T67" fmla="*/ 159 h 174"/>
              <a:gd name="T68" fmla="*/ 97 w 174"/>
              <a:gd name="T69" fmla="*/ 136 h 174"/>
              <a:gd name="T70" fmla="*/ 86 w 174"/>
              <a:gd name="T71" fmla="*/ 114 h 174"/>
              <a:gd name="T72" fmla="*/ 88 w 174"/>
              <a:gd name="T73" fmla="*/ 99 h 174"/>
              <a:gd name="T74" fmla="*/ 75 w 174"/>
              <a:gd name="T75" fmla="*/ 93 h 174"/>
              <a:gd name="T76" fmla="*/ 56 w 174"/>
              <a:gd name="T77" fmla="*/ 82 h 174"/>
              <a:gd name="T78" fmla="*/ 52 w 174"/>
              <a:gd name="T79" fmla="*/ 79 h 174"/>
              <a:gd name="T80" fmla="*/ 40 w 174"/>
              <a:gd name="T81" fmla="*/ 67 h 174"/>
              <a:gd name="T82" fmla="*/ 34 w 174"/>
              <a:gd name="T83" fmla="*/ 46 h 174"/>
              <a:gd name="T84" fmla="*/ 59 w 174"/>
              <a:gd name="T85" fmla="*/ 17 h 174"/>
              <a:gd name="T86" fmla="*/ 55 w 174"/>
              <a:gd name="T87" fmla="*/ 22 h 174"/>
              <a:gd name="T88" fmla="*/ 65 w 174"/>
              <a:gd name="T89" fmla="*/ 21 h 174"/>
              <a:gd name="T90" fmla="*/ 73 w 174"/>
              <a:gd name="T91" fmla="*/ 19 h 174"/>
              <a:gd name="T92" fmla="*/ 76 w 174"/>
              <a:gd name="T93" fmla="*/ 14 h 174"/>
              <a:gd name="T94" fmla="*/ 71 w 174"/>
              <a:gd name="T95" fmla="*/ 11 h 174"/>
              <a:gd name="T96" fmla="*/ 96 w 174"/>
              <a:gd name="T97" fmla="*/ 12 h 174"/>
              <a:gd name="T98" fmla="*/ 102 w 174"/>
              <a:gd name="T99" fmla="*/ 11 h 174"/>
              <a:gd name="T100" fmla="*/ 158 w 174"/>
              <a:gd name="T101" fmla="*/ 64 h 174"/>
              <a:gd name="T102" fmla="*/ 163 w 174"/>
              <a:gd name="T103" fmla="*/ 72 h 174"/>
              <a:gd name="T104" fmla="*/ 157 w 174"/>
              <a:gd name="T105" fmla="*/ 69 h 174"/>
              <a:gd name="T106" fmla="*/ 154 w 174"/>
              <a:gd name="T107" fmla="*/ 100 h 174"/>
              <a:gd name="T108" fmla="*/ 156 w 174"/>
              <a:gd name="T109" fmla="*/ 84 h 174"/>
              <a:gd name="T110" fmla="*/ 164 w 174"/>
              <a:gd name="T11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4" h="174">
                <a:moveTo>
                  <a:pt x="85" y="72"/>
                </a:moveTo>
                <a:cubicBezTo>
                  <a:pt x="85" y="72"/>
                  <a:pt x="85" y="72"/>
                  <a:pt x="85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5" y="72"/>
                  <a:pt x="85" y="72"/>
                  <a:pt x="85" y="72"/>
                </a:cubicBezTo>
                <a:close/>
                <a:moveTo>
                  <a:pt x="119" y="109"/>
                </a:move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9" y="109"/>
                  <a:pt x="119" y="109"/>
                </a:cubicBezTo>
                <a:close/>
                <a:moveTo>
                  <a:pt x="120" y="109"/>
                </a:move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9" y="109"/>
                  <a:pt x="120" y="109"/>
                </a:cubicBezTo>
                <a:close/>
                <a:moveTo>
                  <a:pt x="87" y="0"/>
                </a:moveTo>
                <a:cubicBezTo>
                  <a:pt x="39" y="0"/>
                  <a:pt x="0" y="39"/>
                  <a:pt x="0" y="87"/>
                </a:cubicBezTo>
                <a:cubicBezTo>
                  <a:pt x="0" y="135"/>
                  <a:pt x="39" y="174"/>
                  <a:pt x="87" y="174"/>
                </a:cubicBezTo>
                <a:cubicBezTo>
                  <a:pt x="135" y="174"/>
                  <a:pt x="174" y="135"/>
                  <a:pt x="174" y="87"/>
                </a:cubicBezTo>
                <a:cubicBezTo>
                  <a:pt x="174" y="39"/>
                  <a:pt x="135" y="0"/>
                  <a:pt x="87" y="0"/>
                </a:cubicBezTo>
                <a:close/>
                <a:moveTo>
                  <a:pt x="143" y="34"/>
                </a:moveTo>
                <a:cubicBezTo>
                  <a:pt x="140" y="34"/>
                  <a:pt x="138" y="34"/>
                  <a:pt x="135" y="36"/>
                </a:cubicBezTo>
                <a:cubicBezTo>
                  <a:pt x="134" y="36"/>
                  <a:pt x="134" y="37"/>
                  <a:pt x="132" y="37"/>
                </a:cubicBezTo>
                <a:cubicBezTo>
                  <a:pt x="131" y="38"/>
                  <a:pt x="130" y="37"/>
                  <a:pt x="129" y="38"/>
                </a:cubicBezTo>
                <a:cubicBezTo>
                  <a:pt x="125" y="39"/>
                  <a:pt x="126" y="48"/>
                  <a:pt x="120" y="46"/>
                </a:cubicBezTo>
                <a:cubicBezTo>
                  <a:pt x="118" y="46"/>
                  <a:pt x="116" y="43"/>
                  <a:pt x="115" y="41"/>
                </a:cubicBezTo>
                <a:cubicBezTo>
                  <a:pt x="114" y="39"/>
                  <a:pt x="112" y="38"/>
                  <a:pt x="113" y="36"/>
                </a:cubicBezTo>
                <a:cubicBezTo>
                  <a:pt x="113" y="36"/>
                  <a:pt x="112" y="36"/>
                  <a:pt x="111" y="36"/>
                </a:cubicBezTo>
                <a:cubicBezTo>
                  <a:pt x="112" y="34"/>
                  <a:pt x="115" y="34"/>
                  <a:pt x="116" y="33"/>
                </a:cubicBezTo>
                <a:cubicBezTo>
                  <a:pt x="117" y="31"/>
                  <a:pt x="112" y="31"/>
                  <a:pt x="111" y="30"/>
                </a:cubicBezTo>
                <a:cubicBezTo>
                  <a:pt x="113" y="29"/>
                  <a:pt x="113" y="31"/>
                  <a:pt x="115" y="31"/>
                </a:cubicBezTo>
                <a:cubicBezTo>
                  <a:pt x="116" y="30"/>
                  <a:pt x="114" y="28"/>
                  <a:pt x="113" y="28"/>
                </a:cubicBezTo>
                <a:cubicBezTo>
                  <a:pt x="113" y="28"/>
                  <a:pt x="108" y="30"/>
                  <a:pt x="111" y="27"/>
                </a:cubicBezTo>
                <a:cubicBezTo>
                  <a:pt x="107" y="25"/>
                  <a:pt x="104" y="22"/>
                  <a:pt x="100" y="20"/>
                </a:cubicBezTo>
                <a:cubicBezTo>
                  <a:pt x="100" y="23"/>
                  <a:pt x="105" y="24"/>
                  <a:pt x="107" y="25"/>
                </a:cubicBezTo>
                <a:cubicBezTo>
                  <a:pt x="106" y="26"/>
                  <a:pt x="105" y="28"/>
                  <a:pt x="103" y="27"/>
                </a:cubicBezTo>
                <a:cubicBezTo>
                  <a:pt x="102" y="27"/>
                  <a:pt x="103" y="25"/>
                  <a:pt x="101" y="25"/>
                </a:cubicBezTo>
                <a:cubicBezTo>
                  <a:pt x="100" y="28"/>
                  <a:pt x="104" y="27"/>
                  <a:pt x="104" y="29"/>
                </a:cubicBezTo>
                <a:cubicBezTo>
                  <a:pt x="104" y="31"/>
                  <a:pt x="103" y="30"/>
                  <a:pt x="102" y="30"/>
                </a:cubicBezTo>
                <a:cubicBezTo>
                  <a:pt x="102" y="30"/>
                  <a:pt x="100" y="29"/>
                  <a:pt x="100" y="30"/>
                </a:cubicBezTo>
                <a:cubicBezTo>
                  <a:pt x="100" y="31"/>
                  <a:pt x="102" y="30"/>
                  <a:pt x="103" y="32"/>
                </a:cubicBezTo>
                <a:cubicBezTo>
                  <a:pt x="100" y="32"/>
                  <a:pt x="99" y="31"/>
                  <a:pt x="96" y="29"/>
                </a:cubicBezTo>
                <a:cubicBezTo>
                  <a:pt x="94" y="28"/>
                  <a:pt x="93" y="28"/>
                  <a:pt x="90" y="28"/>
                </a:cubicBezTo>
                <a:cubicBezTo>
                  <a:pt x="90" y="28"/>
                  <a:pt x="92" y="27"/>
                  <a:pt x="93" y="27"/>
                </a:cubicBezTo>
                <a:cubicBezTo>
                  <a:pt x="93" y="26"/>
                  <a:pt x="95" y="25"/>
                  <a:pt x="95" y="24"/>
                </a:cubicBezTo>
                <a:cubicBezTo>
                  <a:pt x="95" y="23"/>
                  <a:pt x="95" y="23"/>
                  <a:pt x="93" y="22"/>
                </a:cubicBezTo>
                <a:cubicBezTo>
                  <a:pt x="92" y="21"/>
                  <a:pt x="90" y="19"/>
                  <a:pt x="89" y="19"/>
                </a:cubicBezTo>
                <a:cubicBezTo>
                  <a:pt x="83" y="18"/>
                  <a:pt x="87" y="24"/>
                  <a:pt x="82" y="25"/>
                </a:cubicBezTo>
                <a:cubicBezTo>
                  <a:pt x="82" y="25"/>
                  <a:pt x="83" y="25"/>
                  <a:pt x="83" y="25"/>
                </a:cubicBezTo>
                <a:cubicBezTo>
                  <a:pt x="82" y="25"/>
                  <a:pt x="82" y="25"/>
                  <a:pt x="82" y="25"/>
                </a:cubicBezTo>
                <a:cubicBezTo>
                  <a:pt x="82" y="25"/>
                  <a:pt x="82" y="25"/>
                  <a:pt x="82" y="25"/>
                </a:cubicBezTo>
                <a:cubicBezTo>
                  <a:pt x="81" y="25"/>
                  <a:pt x="79" y="25"/>
                  <a:pt x="79" y="25"/>
                </a:cubicBezTo>
                <a:cubicBezTo>
                  <a:pt x="78" y="26"/>
                  <a:pt x="78" y="27"/>
                  <a:pt x="78" y="28"/>
                </a:cubicBezTo>
                <a:cubicBezTo>
                  <a:pt x="77" y="29"/>
                  <a:pt x="75" y="29"/>
                  <a:pt x="74" y="30"/>
                </a:cubicBezTo>
                <a:cubicBezTo>
                  <a:pt x="73" y="31"/>
                  <a:pt x="71" y="32"/>
                  <a:pt x="70" y="34"/>
                </a:cubicBezTo>
                <a:cubicBezTo>
                  <a:pt x="68" y="38"/>
                  <a:pt x="75" y="39"/>
                  <a:pt x="78" y="41"/>
                </a:cubicBezTo>
                <a:cubicBezTo>
                  <a:pt x="80" y="41"/>
                  <a:pt x="84" y="42"/>
                  <a:pt x="84" y="43"/>
                </a:cubicBezTo>
                <a:cubicBezTo>
                  <a:pt x="85" y="44"/>
                  <a:pt x="83" y="46"/>
                  <a:pt x="85" y="47"/>
                </a:cubicBezTo>
                <a:cubicBezTo>
                  <a:pt x="86" y="47"/>
                  <a:pt x="87" y="47"/>
                  <a:pt x="88" y="46"/>
                </a:cubicBezTo>
                <a:cubicBezTo>
                  <a:pt x="89" y="45"/>
                  <a:pt x="88" y="45"/>
                  <a:pt x="87" y="44"/>
                </a:cubicBezTo>
                <a:cubicBezTo>
                  <a:pt x="87" y="42"/>
                  <a:pt x="88" y="43"/>
                  <a:pt x="89" y="42"/>
                </a:cubicBezTo>
                <a:cubicBezTo>
                  <a:pt x="91" y="40"/>
                  <a:pt x="90" y="40"/>
                  <a:pt x="90" y="37"/>
                </a:cubicBezTo>
                <a:cubicBezTo>
                  <a:pt x="89" y="36"/>
                  <a:pt x="88" y="33"/>
                  <a:pt x="89" y="32"/>
                </a:cubicBezTo>
                <a:cubicBezTo>
                  <a:pt x="91" y="30"/>
                  <a:pt x="94" y="32"/>
                  <a:pt x="96" y="32"/>
                </a:cubicBezTo>
                <a:cubicBezTo>
                  <a:pt x="97" y="33"/>
                  <a:pt x="98" y="35"/>
                  <a:pt x="99" y="36"/>
                </a:cubicBezTo>
                <a:cubicBezTo>
                  <a:pt x="99" y="36"/>
                  <a:pt x="100" y="37"/>
                  <a:pt x="101" y="37"/>
                </a:cubicBezTo>
                <a:cubicBezTo>
                  <a:pt x="103" y="37"/>
                  <a:pt x="102" y="36"/>
                  <a:pt x="103" y="35"/>
                </a:cubicBezTo>
                <a:cubicBezTo>
                  <a:pt x="105" y="33"/>
                  <a:pt x="106" y="36"/>
                  <a:pt x="107" y="38"/>
                </a:cubicBezTo>
                <a:cubicBezTo>
                  <a:pt x="108" y="40"/>
                  <a:pt x="108" y="41"/>
                  <a:pt x="110" y="42"/>
                </a:cubicBezTo>
                <a:cubicBezTo>
                  <a:pt x="111" y="42"/>
                  <a:pt x="114" y="45"/>
                  <a:pt x="113" y="46"/>
                </a:cubicBezTo>
                <a:cubicBezTo>
                  <a:pt x="113" y="47"/>
                  <a:pt x="110" y="48"/>
                  <a:pt x="109" y="49"/>
                </a:cubicBezTo>
                <a:cubicBezTo>
                  <a:pt x="105" y="50"/>
                  <a:pt x="99" y="47"/>
                  <a:pt x="98" y="52"/>
                </a:cubicBezTo>
                <a:cubicBezTo>
                  <a:pt x="99" y="52"/>
                  <a:pt x="103" y="49"/>
                  <a:pt x="104" y="50"/>
                </a:cubicBezTo>
                <a:cubicBezTo>
                  <a:pt x="105" y="51"/>
                  <a:pt x="104" y="52"/>
                  <a:pt x="104" y="53"/>
                </a:cubicBezTo>
                <a:cubicBezTo>
                  <a:pt x="105" y="55"/>
                  <a:pt x="106" y="54"/>
                  <a:pt x="108" y="53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10" y="53"/>
                  <a:pt x="110" y="53"/>
                  <a:pt x="111" y="51"/>
                </a:cubicBezTo>
                <a:cubicBezTo>
                  <a:pt x="111" y="50"/>
                  <a:pt x="112" y="49"/>
                  <a:pt x="112" y="48"/>
                </a:cubicBezTo>
                <a:cubicBezTo>
                  <a:pt x="114" y="47"/>
                  <a:pt x="114" y="48"/>
                  <a:pt x="115" y="49"/>
                </a:cubicBezTo>
                <a:cubicBezTo>
                  <a:pt x="115" y="49"/>
                  <a:pt x="118" y="53"/>
                  <a:pt x="117" y="53"/>
                </a:cubicBezTo>
                <a:cubicBezTo>
                  <a:pt x="114" y="52"/>
                  <a:pt x="111" y="52"/>
                  <a:pt x="109" y="54"/>
                </a:cubicBezTo>
                <a:cubicBezTo>
                  <a:pt x="107" y="55"/>
                  <a:pt x="106" y="56"/>
                  <a:pt x="104" y="57"/>
                </a:cubicBezTo>
                <a:cubicBezTo>
                  <a:pt x="104" y="57"/>
                  <a:pt x="101" y="57"/>
                  <a:pt x="101" y="57"/>
                </a:cubicBezTo>
                <a:cubicBezTo>
                  <a:pt x="102" y="56"/>
                  <a:pt x="104" y="55"/>
                  <a:pt x="104" y="55"/>
                </a:cubicBezTo>
                <a:cubicBezTo>
                  <a:pt x="102" y="54"/>
                  <a:pt x="101" y="55"/>
                  <a:pt x="99" y="57"/>
                </a:cubicBezTo>
                <a:cubicBezTo>
                  <a:pt x="98" y="57"/>
                  <a:pt x="97" y="59"/>
                  <a:pt x="96" y="60"/>
                </a:cubicBezTo>
                <a:cubicBezTo>
                  <a:pt x="95" y="60"/>
                  <a:pt x="94" y="61"/>
                  <a:pt x="94" y="61"/>
                </a:cubicBezTo>
                <a:cubicBezTo>
                  <a:pt x="93" y="62"/>
                  <a:pt x="93" y="63"/>
                  <a:pt x="93" y="64"/>
                </a:cubicBezTo>
                <a:cubicBezTo>
                  <a:pt x="92" y="64"/>
                  <a:pt x="91" y="64"/>
                  <a:pt x="91" y="64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68"/>
                  <a:pt x="88" y="69"/>
                  <a:pt x="88" y="70"/>
                </a:cubicBezTo>
                <a:cubicBezTo>
                  <a:pt x="88" y="70"/>
                  <a:pt x="88" y="70"/>
                  <a:pt x="88" y="70"/>
                </a:cubicBezTo>
                <a:cubicBezTo>
                  <a:pt x="87" y="70"/>
                  <a:pt x="86" y="71"/>
                  <a:pt x="85" y="72"/>
                </a:cubicBezTo>
                <a:cubicBezTo>
                  <a:pt x="86" y="74"/>
                  <a:pt x="87" y="77"/>
                  <a:pt x="86" y="78"/>
                </a:cubicBezTo>
                <a:cubicBezTo>
                  <a:pt x="85" y="81"/>
                  <a:pt x="84" y="76"/>
                  <a:pt x="83" y="75"/>
                </a:cubicBezTo>
                <a:cubicBezTo>
                  <a:pt x="81" y="72"/>
                  <a:pt x="76" y="74"/>
                  <a:pt x="72" y="75"/>
                </a:cubicBezTo>
                <a:cubicBezTo>
                  <a:pt x="68" y="75"/>
                  <a:pt x="64" y="80"/>
                  <a:pt x="67" y="85"/>
                </a:cubicBezTo>
                <a:cubicBezTo>
                  <a:pt x="68" y="87"/>
                  <a:pt x="70" y="88"/>
                  <a:pt x="72" y="87"/>
                </a:cubicBezTo>
                <a:cubicBezTo>
                  <a:pt x="75" y="87"/>
                  <a:pt x="75" y="84"/>
                  <a:pt x="77" y="84"/>
                </a:cubicBezTo>
                <a:cubicBezTo>
                  <a:pt x="81" y="84"/>
                  <a:pt x="77" y="87"/>
                  <a:pt x="77" y="89"/>
                </a:cubicBezTo>
                <a:cubicBezTo>
                  <a:pt x="77" y="90"/>
                  <a:pt x="77" y="90"/>
                  <a:pt x="79" y="90"/>
                </a:cubicBezTo>
                <a:cubicBezTo>
                  <a:pt x="80" y="91"/>
                  <a:pt x="81" y="90"/>
                  <a:pt x="82" y="91"/>
                </a:cubicBezTo>
                <a:cubicBezTo>
                  <a:pt x="82" y="91"/>
                  <a:pt x="82" y="93"/>
                  <a:pt x="83" y="92"/>
                </a:cubicBezTo>
                <a:cubicBezTo>
                  <a:pt x="82" y="93"/>
                  <a:pt x="82" y="96"/>
                  <a:pt x="84" y="97"/>
                </a:cubicBezTo>
                <a:cubicBezTo>
                  <a:pt x="85" y="98"/>
                  <a:pt x="87" y="97"/>
                  <a:pt x="89" y="98"/>
                </a:cubicBezTo>
                <a:cubicBezTo>
                  <a:pt x="92" y="99"/>
                  <a:pt x="90" y="98"/>
                  <a:pt x="93" y="96"/>
                </a:cubicBezTo>
                <a:cubicBezTo>
                  <a:pt x="95" y="95"/>
                  <a:pt x="95" y="96"/>
                  <a:pt x="97" y="96"/>
                </a:cubicBezTo>
                <a:cubicBezTo>
                  <a:pt x="98" y="96"/>
                  <a:pt x="98" y="95"/>
                  <a:pt x="100" y="95"/>
                </a:cubicBezTo>
                <a:cubicBezTo>
                  <a:pt x="101" y="95"/>
                  <a:pt x="101" y="96"/>
                  <a:pt x="103" y="97"/>
                </a:cubicBezTo>
                <a:cubicBezTo>
                  <a:pt x="103" y="97"/>
                  <a:pt x="104" y="96"/>
                  <a:pt x="105" y="96"/>
                </a:cubicBezTo>
                <a:cubicBezTo>
                  <a:pt x="107" y="97"/>
                  <a:pt x="109" y="98"/>
                  <a:pt x="111" y="100"/>
                </a:cubicBezTo>
                <a:cubicBezTo>
                  <a:pt x="113" y="101"/>
                  <a:pt x="114" y="101"/>
                  <a:pt x="116" y="102"/>
                </a:cubicBezTo>
                <a:cubicBezTo>
                  <a:pt x="118" y="102"/>
                  <a:pt x="120" y="104"/>
                  <a:pt x="120" y="106"/>
                </a:cubicBezTo>
                <a:cubicBezTo>
                  <a:pt x="120" y="106"/>
                  <a:pt x="119" y="108"/>
                  <a:pt x="119" y="109"/>
                </a:cubicBezTo>
                <a:cubicBezTo>
                  <a:pt x="119" y="109"/>
                  <a:pt x="122" y="108"/>
                  <a:pt x="123" y="108"/>
                </a:cubicBezTo>
                <a:cubicBezTo>
                  <a:pt x="122" y="109"/>
                  <a:pt x="121" y="110"/>
                  <a:pt x="121" y="109"/>
                </a:cubicBezTo>
                <a:cubicBezTo>
                  <a:pt x="121" y="110"/>
                  <a:pt x="122" y="110"/>
                  <a:pt x="122" y="111"/>
                </a:cubicBezTo>
                <a:cubicBezTo>
                  <a:pt x="123" y="108"/>
                  <a:pt x="125" y="109"/>
                  <a:pt x="126" y="110"/>
                </a:cubicBezTo>
                <a:cubicBezTo>
                  <a:pt x="128" y="111"/>
                  <a:pt x="130" y="111"/>
                  <a:pt x="132" y="111"/>
                </a:cubicBezTo>
                <a:cubicBezTo>
                  <a:pt x="133" y="112"/>
                  <a:pt x="136" y="113"/>
                  <a:pt x="137" y="114"/>
                </a:cubicBezTo>
                <a:cubicBezTo>
                  <a:pt x="138" y="115"/>
                  <a:pt x="138" y="117"/>
                  <a:pt x="137" y="119"/>
                </a:cubicBezTo>
                <a:cubicBezTo>
                  <a:pt x="135" y="121"/>
                  <a:pt x="134" y="121"/>
                  <a:pt x="133" y="123"/>
                </a:cubicBezTo>
                <a:cubicBezTo>
                  <a:pt x="132" y="125"/>
                  <a:pt x="133" y="127"/>
                  <a:pt x="132" y="129"/>
                </a:cubicBezTo>
                <a:cubicBezTo>
                  <a:pt x="132" y="131"/>
                  <a:pt x="131" y="130"/>
                  <a:pt x="130" y="132"/>
                </a:cubicBezTo>
                <a:cubicBezTo>
                  <a:pt x="128" y="133"/>
                  <a:pt x="130" y="133"/>
                  <a:pt x="128" y="134"/>
                </a:cubicBezTo>
                <a:cubicBezTo>
                  <a:pt x="126" y="135"/>
                  <a:pt x="124" y="134"/>
                  <a:pt x="123" y="137"/>
                </a:cubicBezTo>
                <a:cubicBezTo>
                  <a:pt x="123" y="136"/>
                  <a:pt x="123" y="136"/>
                  <a:pt x="123" y="136"/>
                </a:cubicBezTo>
                <a:cubicBezTo>
                  <a:pt x="123" y="137"/>
                  <a:pt x="122" y="138"/>
                  <a:pt x="122" y="139"/>
                </a:cubicBezTo>
                <a:cubicBezTo>
                  <a:pt x="121" y="140"/>
                  <a:pt x="121" y="141"/>
                  <a:pt x="120" y="142"/>
                </a:cubicBezTo>
                <a:cubicBezTo>
                  <a:pt x="119" y="143"/>
                  <a:pt x="115" y="148"/>
                  <a:pt x="115" y="147"/>
                </a:cubicBezTo>
                <a:cubicBezTo>
                  <a:pt x="115" y="147"/>
                  <a:pt x="112" y="148"/>
                  <a:pt x="112" y="147"/>
                </a:cubicBezTo>
                <a:cubicBezTo>
                  <a:pt x="112" y="148"/>
                  <a:pt x="112" y="148"/>
                  <a:pt x="113" y="148"/>
                </a:cubicBezTo>
                <a:cubicBezTo>
                  <a:pt x="112" y="152"/>
                  <a:pt x="110" y="153"/>
                  <a:pt x="106" y="153"/>
                </a:cubicBezTo>
                <a:cubicBezTo>
                  <a:pt x="107" y="155"/>
                  <a:pt x="105" y="154"/>
                  <a:pt x="104" y="155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9"/>
                  <a:pt x="101" y="161"/>
                  <a:pt x="101" y="161"/>
                </a:cubicBezTo>
                <a:cubicBezTo>
                  <a:pt x="101" y="162"/>
                  <a:pt x="102" y="162"/>
                  <a:pt x="102" y="163"/>
                </a:cubicBezTo>
                <a:cubicBezTo>
                  <a:pt x="99" y="163"/>
                  <a:pt x="96" y="164"/>
                  <a:pt x="93" y="164"/>
                </a:cubicBezTo>
                <a:cubicBezTo>
                  <a:pt x="94" y="163"/>
                  <a:pt x="94" y="163"/>
                  <a:pt x="92" y="163"/>
                </a:cubicBezTo>
                <a:cubicBezTo>
                  <a:pt x="93" y="161"/>
                  <a:pt x="94" y="161"/>
                  <a:pt x="94" y="159"/>
                </a:cubicBezTo>
                <a:cubicBezTo>
                  <a:pt x="94" y="159"/>
                  <a:pt x="94" y="159"/>
                  <a:pt x="94" y="158"/>
                </a:cubicBezTo>
                <a:cubicBezTo>
                  <a:pt x="95" y="156"/>
                  <a:pt x="95" y="157"/>
                  <a:pt x="94" y="155"/>
                </a:cubicBezTo>
                <a:cubicBezTo>
                  <a:pt x="94" y="152"/>
                  <a:pt x="95" y="151"/>
                  <a:pt x="96" y="147"/>
                </a:cubicBezTo>
                <a:cubicBezTo>
                  <a:pt x="97" y="144"/>
                  <a:pt x="97" y="139"/>
                  <a:pt x="97" y="136"/>
                </a:cubicBezTo>
                <a:cubicBezTo>
                  <a:pt x="98" y="134"/>
                  <a:pt x="98" y="130"/>
                  <a:pt x="98" y="129"/>
                </a:cubicBezTo>
                <a:cubicBezTo>
                  <a:pt x="97" y="127"/>
                  <a:pt x="94" y="125"/>
                  <a:pt x="92" y="124"/>
                </a:cubicBezTo>
                <a:cubicBezTo>
                  <a:pt x="90" y="122"/>
                  <a:pt x="89" y="120"/>
                  <a:pt x="88" y="118"/>
                </a:cubicBezTo>
                <a:cubicBezTo>
                  <a:pt x="87" y="117"/>
                  <a:pt x="86" y="116"/>
                  <a:pt x="86" y="114"/>
                </a:cubicBezTo>
                <a:cubicBezTo>
                  <a:pt x="85" y="112"/>
                  <a:pt x="86" y="113"/>
                  <a:pt x="86" y="112"/>
                </a:cubicBezTo>
                <a:cubicBezTo>
                  <a:pt x="86" y="110"/>
                  <a:pt x="86" y="109"/>
                  <a:pt x="86" y="107"/>
                </a:cubicBezTo>
                <a:cubicBezTo>
                  <a:pt x="87" y="106"/>
                  <a:pt x="89" y="105"/>
                  <a:pt x="89" y="103"/>
                </a:cubicBezTo>
                <a:cubicBezTo>
                  <a:pt x="90" y="101"/>
                  <a:pt x="89" y="99"/>
                  <a:pt x="88" y="99"/>
                </a:cubicBezTo>
                <a:cubicBezTo>
                  <a:pt x="87" y="99"/>
                  <a:pt x="86" y="99"/>
                  <a:pt x="85" y="99"/>
                </a:cubicBezTo>
                <a:cubicBezTo>
                  <a:pt x="84" y="99"/>
                  <a:pt x="82" y="98"/>
                  <a:pt x="81" y="97"/>
                </a:cubicBezTo>
                <a:cubicBezTo>
                  <a:pt x="80" y="96"/>
                  <a:pt x="79" y="94"/>
                  <a:pt x="78" y="93"/>
                </a:cubicBezTo>
                <a:cubicBezTo>
                  <a:pt x="77" y="93"/>
                  <a:pt x="76" y="93"/>
                  <a:pt x="75" y="93"/>
                </a:cubicBezTo>
                <a:cubicBezTo>
                  <a:pt x="73" y="92"/>
                  <a:pt x="72" y="91"/>
                  <a:pt x="71" y="90"/>
                </a:cubicBezTo>
                <a:cubicBezTo>
                  <a:pt x="70" y="89"/>
                  <a:pt x="69" y="90"/>
                  <a:pt x="67" y="90"/>
                </a:cubicBezTo>
                <a:cubicBezTo>
                  <a:pt x="65" y="90"/>
                  <a:pt x="63" y="88"/>
                  <a:pt x="62" y="88"/>
                </a:cubicBezTo>
                <a:cubicBezTo>
                  <a:pt x="59" y="87"/>
                  <a:pt x="57" y="85"/>
                  <a:pt x="56" y="82"/>
                </a:cubicBezTo>
                <a:cubicBezTo>
                  <a:pt x="55" y="80"/>
                  <a:pt x="54" y="79"/>
                  <a:pt x="52" y="77"/>
                </a:cubicBezTo>
                <a:cubicBezTo>
                  <a:pt x="51" y="75"/>
                  <a:pt x="50" y="73"/>
                  <a:pt x="47" y="72"/>
                </a:cubicBezTo>
                <a:cubicBezTo>
                  <a:pt x="47" y="72"/>
                  <a:pt x="48" y="74"/>
                  <a:pt x="48" y="75"/>
                </a:cubicBezTo>
                <a:cubicBezTo>
                  <a:pt x="49" y="76"/>
                  <a:pt x="50" y="78"/>
                  <a:pt x="52" y="79"/>
                </a:cubicBezTo>
                <a:cubicBezTo>
                  <a:pt x="53" y="82"/>
                  <a:pt x="52" y="82"/>
                  <a:pt x="51" y="80"/>
                </a:cubicBezTo>
                <a:cubicBezTo>
                  <a:pt x="49" y="77"/>
                  <a:pt x="47" y="75"/>
                  <a:pt x="45" y="72"/>
                </a:cubicBezTo>
                <a:cubicBezTo>
                  <a:pt x="44" y="71"/>
                  <a:pt x="45" y="70"/>
                  <a:pt x="44" y="69"/>
                </a:cubicBezTo>
                <a:cubicBezTo>
                  <a:pt x="43" y="68"/>
                  <a:pt x="41" y="68"/>
                  <a:pt x="40" y="67"/>
                </a:cubicBezTo>
                <a:cubicBezTo>
                  <a:pt x="37" y="64"/>
                  <a:pt x="36" y="59"/>
                  <a:pt x="36" y="55"/>
                </a:cubicBezTo>
                <a:cubicBezTo>
                  <a:pt x="36" y="53"/>
                  <a:pt x="37" y="52"/>
                  <a:pt x="37" y="51"/>
                </a:cubicBezTo>
                <a:cubicBezTo>
                  <a:pt x="37" y="49"/>
                  <a:pt x="36" y="48"/>
                  <a:pt x="35" y="48"/>
                </a:cubicBezTo>
                <a:cubicBezTo>
                  <a:pt x="35" y="47"/>
                  <a:pt x="34" y="46"/>
                  <a:pt x="34" y="46"/>
                </a:cubicBezTo>
                <a:cubicBezTo>
                  <a:pt x="33" y="45"/>
                  <a:pt x="32" y="43"/>
                  <a:pt x="31" y="42"/>
                </a:cubicBezTo>
                <a:cubicBezTo>
                  <a:pt x="30" y="41"/>
                  <a:pt x="28" y="40"/>
                  <a:pt x="27" y="39"/>
                </a:cubicBezTo>
                <a:cubicBezTo>
                  <a:pt x="35" y="29"/>
                  <a:pt x="46" y="20"/>
                  <a:pt x="58" y="15"/>
                </a:cubicBezTo>
                <a:cubicBezTo>
                  <a:pt x="58" y="16"/>
                  <a:pt x="58" y="17"/>
                  <a:pt x="59" y="17"/>
                </a:cubicBezTo>
                <a:cubicBezTo>
                  <a:pt x="60" y="19"/>
                  <a:pt x="61" y="19"/>
                  <a:pt x="63" y="19"/>
                </a:cubicBezTo>
                <a:cubicBezTo>
                  <a:pt x="62" y="21"/>
                  <a:pt x="60" y="21"/>
                  <a:pt x="58" y="21"/>
                </a:cubicBezTo>
                <a:cubicBezTo>
                  <a:pt x="56" y="21"/>
                  <a:pt x="53" y="20"/>
                  <a:pt x="52" y="22"/>
                </a:cubicBezTo>
                <a:cubicBezTo>
                  <a:pt x="53" y="23"/>
                  <a:pt x="55" y="25"/>
                  <a:pt x="55" y="22"/>
                </a:cubicBezTo>
                <a:cubicBezTo>
                  <a:pt x="57" y="22"/>
                  <a:pt x="59" y="22"/>
                  <a:pt x="61" y="23"/>
                </a:cubicBezTo>
                <a:cubicBezTo>
                  <a:pt x="62" y="23"/>
                  <a:pt x="65" y="24"/>
                  <a:pt x="65" y="23"/>
                </a:cubicBezTo>
                <a:cubicBezTo>
                  <a:pt x="66" y="23"/>
                  <a:pt x="66" y="21"/>
                  <a:pt x="66" y="21"/>
                </a:cubicBezTo>
                <a:cubicBezTo>
                  <a:pt x="66" y="21"/>
                  <a:pt x="65" y="21"/>
                  <a:pt x="65" y="21"/>
                </a:cubicBezTo>
                <a:cubicBezTo>
                  <a:pt x="66" y="19"/>
                  <a:pt x="67" y="20"/>
                  <a:pt x="69" y="21"/>
                </a:cubicBezTo>
                <a:cubicBezTo>
                  <a:pt x="67" y="22"/>
                  <a:pt x="68" y="25"/>
                  <a:pt x="70" y="23"/>
                </a:cubicBezTo>
                <a:cubicBezTo>
                  <a:pt x="72" y="21"/>
                  <a:pt x="70" y="20"/>
                  <a:pt x="68" y="19"/>
                </a:cubicBezTo>
                <a:cubicBezTo>
                  <a:pt x="70" y="16"/>
                  <a:pt x="71" y="16"/>
                  <a:pt x="73" y="19"/>
                </a:cubicBezTo>
                <a:cubicBezTo>
                  <a:pt x="73" y="17"/>
                  <a:pt x="74" y="18"/>
                  <a:pt x="76" y="18"/>
                </a:cubicBezTo>
                <a:cubicBezTo>
                  <a:pt x="76" y="17"/>
                  <a:pt x="76" y="17"/>
                  <a:pt x="76" y="17"/>
                </a:cubicBezTo>
                <a:cubicBezTo>
                  <a:pt x="75" y="17"/>
                  <a:pt x="74" y="17"/>
                  <a:pt x="74" y="17"/>
                </a:cubicBezTo>
                <a:cubicBezTo>
                  <a:pt x="75" y="15"/>
                  <a:pt x="74" y="14"/>
                  <a:pt x="76" y="14"/>
                </a:cubicBezTo>
                <a:cubicBezTo>
                  <a:pt x="78" y="13"/>
                  <a:pt x="83" y="13"/>
                  <a:pt x="83" y="12"/>
                </a:cubicBezTo>
                <a:cubicBezTo>
                  <a:pt x="80" y="13"/>
                  <a:pt x="76" y="13"/>
                  <a:pt x="73" y="14"/>
                </a:cubicBezTo>
                <a:cubicBezTo>
                  <a:pt x="72" y="15"/>
                  <a:pt x="70" y="17"/>
                  <a:pt x="69" y="16"/>
                </a:cubicBezTo>
                <a:cubicBezTo>
                  <a:pt x="68" y="14"/>
                  <a:pt x="70" y="12"/>
                  <a:pt x="71" y="11"/>
                </a:cubicBezTo>
                <a:cubicBezTo>
                  <a:pt x="71" y="11"/>
                  <a:pt x="71" y="11"/>
                  <a:pt x="71" y="11"/>
                </a:cubicBezTo>
                <a:cubicBezTo>
                  <a:pt x="76" y="10"/>
                  <a:pt x="81" y="10"/>
                  <a:pt x="87" y="10"/>
                </a:cubicBezTo>
                <a:cubicBezTo>
                  <a:pt x="91" y="10"/>
                  <a:pt x="94" y="10"/>
                  <a:pt x="98" y="10"/>
                </a:cubicBezTo>
                <a:cubicBezTo>
                  <a:pt x="96" y="11"/>
                  <a:pt x="97" y="11"/>
                  <a:pt x="96" y="12"/>
                </a:cubicBezTo>
                <a:cubicBezTo>
                  <a:pt x="95" y="13"/>
                  <a:pt x="92" y="14"/>
                  <a:pt x="90" y="15"/>
                </a:cubicBezTo>
                <a:cubicBezTo>
                  <a:pt x="92" y="15"/>
                  <a:pt x="98" y="17"/>
                  <a:pt x="100" y="14"/>
                </a:cubicBezTo>
                <a:cubicBezTo>
                  <a:pt x="99" y="14"/>
                  <a:pt x="98" y="14"/>
                  <a:pt x="97" y="14"/>
                </a:cubicBezTo>
                <a:cubicBezTo>
                  <a:pt x="99" y="13"/>
                  <a:pt x="100" y="12"/>
                  <a:pt x="102" y="11"/>
                </a:cubicBezTo>
                <a:cubicBezTo>
                  <a:pt x="118" y="14"/>
                  <a:pt x="132" y="22"/>
                  <a:pt x="143" y="34"/>
                </a:cubicBezTo>
                <a:cubicBezTo>
                  <a:pt x="143" y="34"/>
                  <a:pt x="143" y="34"/>
                  <a:pt x="143" y="34"/>
                </a:cubicBezTo>
                <a:close/>
                <a:moveTo>
                  <a:pt x="157" y="64"/>
                </a:moveTo>
                <a:cubicBezTo>
                  <a:pt x="157" y="64"/>
                  <a:pt x="157" y="64"/>
                  <a:pt x="158" y="64"/>
                </a:cubicBezTo>
                <a:cubicBezTo>
                  <a:pt x="158" y="63"/>
                  <a:pt x="158" y="63"/>
                  <a:pt x="158" y="62"/>
                </a:cubicBezTo>
                <a:cubicBezTo>
                  <a:pt x="159" y="62"/>
                  <a:pt x="159" y="62"/>
                  <a:pt x="159" y="61"/>
                </a:cubicBezTo>
                <a:cubicBezTo>
                  <a:pt x="160" y="61"/>
                  <a:pt x="160" y="61"/>
                  <a:pt x="160" y="61"/>
                </a:cubicBezTo>
                <a:cubicBezTo>
                  <a:pt x="161" y="65"/>
                  <a:pt x="162" y="68"/>
                  <a:pt x="163" y="72"/>
                </a:cubicBezTo>
                <a:cubicBezTo>
                  <a:pt x="163" y="72"/>
                  <a:pt x="163" y="72"/>
                  <a:pt x="163" y="72"/>
                </a:cubicBezTo>
                <a:cubicBezTo>
                  <a:pt x="163" y="72"/>
                  <a:pt x="161" y="73"/>
                  <a:pt x="161" y="73"/>
                </a:cubicBezTo>
                <a:cubicBezTo>
                  <a:pt x="160" y="73"/>
                  <a:pt x="160" y="72"/>
                  <a:pt x="159" y="71"/>
                </a:cubicBezTo>
                <a:cubicBezTo>
                  <a:pt x="158" y="71"/>
                  <a:pt x="158" y="70"/>
                  <a:pt x="157" y="69"/>
                </a:cubicBezTo>
                <a:cubicBezTo>
                  <a:pt x="157" y="69"/>
                  <a:pt x="157" y="68"/>
                  <a:pt x="157" y="67"/>
                </a:cubicBezTo>
                <a:cubicBezTo>
                  <a:pt x="157" y="66"/>
                  <a:pt x="157" y="65"/>
                  <a:pt x="157" y="64"/>
                </a:cubicBezTo>
                <a:close/>
                <a:moveTo>
                  <a:pt x="158" y="104"/>
                </a:moveTo>
                <a:cubicBezTo>
                  <a:pt x="156" y="103"/>
                  <a:pt x="155" y="101"/>
                  <a:pt x="154" y="100"/>
                </a:cubicBezTo>
                <a:cubicBezTo>
                  <a:pt x="152" y="98"/>
                  <a:pt x="153" y="96"/>
                  <a:pt x="153" y="94"/>
                </a:cubicBezTo>
                <a:cubicBezTo>
                  <a:pt x="153" y="92"/>
                  <a:pt x="152" y="90"/>
                  <a:pt x="153" y="88"/>
                </a:cubicBezTo>
                <a:cubicBezTo>
                  <a:pt x="154" y="88"/>
                  <a:pt x="154" y="87"/>
                  <a:pt x="155" y="87"/>
                </a:cubicBezTo>
                <a:cubicBezTo>
                  <a:pt x="155" y="86"/>
                  <a:pt x="155" y="85"/>
                  <a:pt x="156" y="84"/>
                </a:cubicBezTo>
                <a:cubicBezTo>
                  <a:pt x="157" y="82"/>
                  <a:pt x="158" y="82"/>
                  <a:pt x="159" y="81"/>
                </a:cubicBezTo>
                <a:cubicBezTo>
                  <a:pt x="160" y="80"/>
                  <a:pt x="160" y="80"/>
                  <a:pt x="161" y="78"/>
                </a:cubicBezTo>
                <a:cubicBezTo>
                  <a:pt x="161" y="78"/>
                  <a:pt x="162" y="76"/>
                  <a:pt x="163" y="75"/>
                </a:cubicBezTo>
                <a:cubicBezTo>
                  <a:pt x="164" y="79"/>
                  <a:pt x="164" y="83"/>
                  <a:pt x="164" y="87"/>
                </a:cubicBezTo>
                <a:cubicBezTo>
                  <a:pt x="164" y="94"/>
                  <a:pt x="163" y="101"/>
                  <a:pt x="162" y="107"/>
                </a:cubicBezTo>
                <a:cubicBezTo>
                  <a:pt x="160" y="107"/>
                  <a:pt x="159" y="105"/>
                  <a:pt x="158" y="104"/>
                </a:cubicBezTo>
                <a:close/>
              </a:path>
            </a:pathLst>
          </a:custGeom>
          <a:solidFill>
            <a:srgbClr val="E8436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8" name="Freeform 823"/>
          <p:cNvSpPr>
            <a:spLocks noEditPoints="1"/>
          </p:cNvSpPr>
          <p:nvPr/>
        </p:nvSpPr>
        <p:spPr bwMode="auto">
          <a:xfrm>
            <a:off x="7875881" y="5061553"/>
            <a:ext cx="213603" cy="213603"/>
          </a:xfrm>
          <a:custGeom>
            <a:avLst/>
            <a:gdLst>
              <a:gd name="T0" fmla="*/ 79 w 158"/>
              <a:gd name="T1" fmla="*/ 0 h 158"/>
              <a:gd name="T2" fmla="*/ 0 w 158"/>
              <a:gd name="T3" fmla="*/ 79 h 158"/>
              <a:gd name="T4" fmla="*/ 79 w 158"/>
              <a:gd name="T5" fmla="*/ 158 h 158"/>
              <a:gd name="T6" fmla="*/ 158 w 158"/>
              <a:gd name="T7" fmla="*/ 79 h 158"/>
              <a:gd name="T8" fmla="*/ 79 w 158"/>
              <a:gd name="T9" fmla="*/ 0 h 158"/>
              <a:gd name="T10" fmla="*/ 75 w 158"/>
              <a:gd name="T11" fmla="*/ 15 h 158"/>
              <a:gd name="T12" fmla="*/ 85 w 158"/>
              <a:gd name="T13" fmla="*/ 15 h 158"/>
              <a:gd name="T14" fmla="*/ 85 w 158"/>
              <a:gd name="T15" fmla="*/ 35 h 158"/>
              <a:gd name="T16" fmla="*/ 75 w 158"/>
              <a:gd name="T17" fmla="*/ 35 h 158"/>
              <a:gd name="T18" fmla="*/ 75 w 158"/>
              <a:gd name="T19" fmla="*/ 15 h 158"/>
              <a:gd name="T20" fmla="*/ 45 w 158"/>
              <a:gd name="T21" fmla="*/ 52 h 158"/>
              <a:gd name="T22" fmla="*/ 31 w 158"/>
              <a:gd name="T23" fmla="*/ 38 h 158"/>
              <a:gd name="T24" fmla="*/ 38 w 158"/>
              <a:gd name="T25" fmla="*/ 31 h 158"/>
              <a:gd name="T26" fmla="*/ 52 w 158"/>
              <a:gd name="T27" fmla="*/ 45 h 158"/>
              <a:gd name="T28" fmla="*/ 45 w 158"/>
              <a:gd name="T29" fmla="*/ 52 h 158"/>
              <a:gd name="T30" fmla="*/ 50 w 158"/>
              <a:gd name="T31" fmla="*/ 22 h 158"/>
              <a:gd name="T32" fmla="*/ 59 w 158"/>
              <a:gd name="T33" fmla="*/ 18 h 158"/>
              <a:gd name="T34" fmla="*/ 68 w 158"/>
              <a:gd name="T35" fmla="*/ 36 h 158"/>
              <a:gd name="T36" fmla="*/ 59 w 158"/>
              <a:gd name="T37" fmla="*/ 40 h 158"/>
              <a:gd name="T38" fmla="*/ 50 w 158"/>
              <a:gd name="T39" fmla="*/ 22 h 158"/>
              <a:gd name="T40" fmla="*/ 80 w 158"/>
              <a:gd name="T41" fmla="*/ 136 h 158"/>
              <a:gd name="T42" fmla="*/ 65 w 158"/>
              <a:gd name="T43" fmla="*/ 121 h 158"/>
              <a:gd name="T44" fmla="*/ 75 w 158"/>
              <a:gd name="T45" fmla="*/ 106 h 158"/>
              <a:gd name="T46" fmla="*/ 75 w 158"/>
              <a:gd name="T47" fmla="*/ 61 h 158"/>
              <a:gd name="T48" fmla="*/ 85 w 158"/>
              <a:gd name="T49" fmla="*/ 61 h 158"/>
              <a:gd name="T50" fmla="*/ 85 w 158"/>
              <a:gd name="T51" fmla="*/ 106 h 158"/>
              <a:gd name="T52" fmla="*/ 96 w 158"/>
              <a:gd name="T53" fmla="*/ 121 h 158"/>
              <a:gd name="T54" fmla="*/ 80 w 158"/>
              <a:gd name="T55" fmla="*/ 136 h 158"/>
              <a:gd name="T56" fmla="*/ 92 w 158"/>
              <a:gd name="T57" fmla="*/ 36 h 158"/>
              <a:gd name="T58" fmla="*/ 100 w 158"/>
              <a:gd name="T59" fmla="*/ 18 h 158"/>
              <a:gd name="T60" fmla="*/ 110 w 158"/>
              <a:gd name="T61" fmla="*/ 22 h 158"/>
              <a:gd name="T62" fmla="*/ 101 w 158"/>
              <a:gd name="T63" fmla="*/ 40 h 158"/>
              <a:gd name="T64" fmla="*/ 92 w 158"/>
              <a:gd name="T65" fmla="*/ 36 h 158"/>
              <a:gd name="T66" fmla="*/ 114 w 158"/>
              <a:gd name="T67" fmla="*/ 52 h 158"/>
              <a:gd name="T68" fmla="*/ 107 w 158"/>
              <a:gd name="T69" fmla="*/ 45 h 158"/>
              <a:gd name="T70" fmla="*/ 121 w 158"/>
              <a:gd name="T71" fmla="*/ 31 h 158"/>
              <a:gd name="T72" fmla="*/ 128 w 158"/>
              <a:gd name="T73" fmla="*/ 38 h 158"/>
              <a:gd name="T74" fmla="*/ 114 w 158"/>
              <a:gd name="T75" fmla="*/ 5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8" h="158">
                <a:moveTo>
                  <a:pt x="79" y="0"/>
                </a:moveTo>
                <a:cubicBezTo>
                  <a:pt x="35" y="0"/>
                  <a:pt x="0" y="35"/>
                  <a:pt x="0" y="79"/>
                </a:cubicBezTo>
                <a:cubicBezTo>
                  <a:pt x="0" y="123"/>
                  <a:pt x="35" y="158"/>
                  <a:pt x="79" y="158"/>
                </a:cubicBezTo>
                <a:cubicBezTo>
                  <a:pt x="123" y="158"/>
                  <a:pt x="158" y="123"/>
                  <a:pt x="158" y="79"/>
                </a:cubicBezTo>
                <a:cubicBezTo>
                  <a:pt x="158" y="35"/>
                  <a:pt x="123" y="0"/>
                  <a:pt x="79" y="0"/>
                </a:cubicBezTo>
                <a:close/>
                <a:moveTo>
                  <a:pt x="75" y="15"/>
                </a:moveTo>
                <a:cubicBezTo>
                  <a:pt x="85" y="15"/>
                  <a:pt x="85" y="15"/>
                  <a:pt x="85" y="15"/>
                </a:cubicBezTo>
                <a:cubicBezTo>
                  <a:pt x="85" y="35"/>
                  <a:pt x="85" y="35"/>
                  <a:pt x="85" y="35"/>
                </a:cubicBezTo>
                <a:cubicBezTo>
                  <a:pt x="75" y="35"/>
                  <a:pt x="75" y="35"/>
                  <a:pt x="75" y="35"/>
                </a:cubicBezTo>
                <a:lnTo>
                  <a:pt x="75" y="15"/>
                </a:lnTo>
                <a:close/>
                <a:moveTo>
                  <a:pt x="45" y="52"/>
                </a:moveTo>
                <a:cubicBezTo>
                  <a:pt x="31" y="38"/>
                  <a:pt x="31" y="38"/>
                  <a:pt x="31" y="38"/>
                </a:cubicBezTo>
                <a:cubicBezTo>
                  <a:pt x="38" y="31"/>
                  <a:pt x="38" y="31"/>
                  <a:pt x="38" y="31"/>
                </a:cubicBezTo>
                <a:cubicBezTo>
                  <a:pt x="52" y="45"/>
                  <a:pt x="52" y="45"/>
                  <a:pt x="52" y="45"/>
                </a:cubicBezTo>
                <a:lnTo>
                  <a:pt x="45" y="52"/>
                </a:lnTo>
                <a:close/>
                <a:moveTo>
                  <a:pt x="50" y="22"/>
                </a:moveTo>
                <a:cubicBezTo>
                  <a:pt x="59" y="18"/>
                  <a:pt x="59" y="18"/>
                  <a:pt x="59" y="18"/>
                </a:cubicBezTo>
                <a:cubicBezTo>
                  <a:pt x="68" y="36"/>
                  <a:pt x="68" y="36"/>
                  <a:pt x="68" y="36"/>
                </a:cubicBezTo>
                <a:cubicBezTo>
                  <a:pt x="59" y="40"/>
                  <a:pt x="59" y="40"/>
                  <a:pt x="59" y="40"/>
                </a:cubicBezTo>
                <a:lnTo>
                  <a:pt x="50" y="22"/>
                </a:lnTo>
                <a:close/>
                <a:moveTo>
                  <a:pt x="80" y="136"/>
                </a:moveTo>
                <a:cubicBezTo>
                  <a:pt x="72" y="136"/>
                  <a:pt x="65" y="129"/>
                  <a:pt x="65" y="121"/>
                </a:cubicBezTo>
                <a:cubicBezTo>
                  <a:pt x="65" y="114"/>
                  <a:pt x="69" y="108"/>
                  <a:pt x="75" y="106"/>
                </a:cubicBezTo>
                <a:cubicBezTo>
                  <a:pt x="75" y="61"/>
                  <a:pt x="75" y="61"/>
                  <a:pt x="75" y="61"/>
                </a:cubicBezTo>
                <a:cubicBezTo>
                  <a:pt x="85" y="61"/>
                  <a:pt x="85" y="61"/>
                  <a:pt x="85" y="61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91" y="108"/>
                  <a:pt x="96" y="114"/>
                  <a:pt x="96" y="121"/>
                </a:cubicBezTo>
                <a:cubicBezTo>
                  <a:pt x="96" y="129"/>
                  <a:pt x="89" y="136"/>
                  <a:pt x="80" y="136"/>
                </a:cubicBezTo>
                <a:close/>
                <a:moveTo>
                  <a:pt x="92" y="36"/>
                </a:moveTo>
                <a:cubicBezTo>
                  <a:pt x="100" y="18"/>
                  <a:pt x="100" y="18"/>
                  <a:pt x="100" y="18"/>
                </a:cubicBezTo>
                <a:cubicBezTo>
                  <a:pt x="110" y="22"/>
                  <a:pt x="110" y="22"/>
                  <a:pt x="110" y="22"/>
                </a:cubicBezTo>
                <a:cubicBezTo>
                  <a:pt x="101" y="40"/>
                  <a:pt x="101" y="40"/>
                  <a:pt x="101" y="40"/>
                </a:cubicBezTo>
                <a:lnTo>
                  <a:pt x="92" y="36"/>
                </a:lnTo>
                <a:close/>
                <a:moveTo>
                  <a:pt x="114" y="52"/>
                </a:moveTo>
                <a:cubicBezTo>
                  <a:pt x="107" y="45"/>
                  <a:pt x="107" y="45"/>
                  <a:pt x="107" y="45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8" y="38"/>
                  <a:pt x="128" y="38"/>
                  <a:pt x="128" y="38"/>
                </a:cubicBezTo>
                <a:lnTo>
                  <a:pt x="114" y="52"/>
                </a:lnTo>
                <a:close/>
              </a:path>
            </a:pathLst>
          </a:custGeom>
          <a:solidFill>
            <a:srgbClr val="E8436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9" name="Freeform 128"/>
          <p:cNvSpPr>
            <a:spLocks/>
          </p:cNvSpPr>
          <p:nvPr/>
        </p:nvSpPr>
        <p:spPr bwMode="auto">
          <a:xfrm>
            <a:off x="8897394" y="2339415"/>
            <a:ext cx="222794" cy="241087"/>
          </a:xfrm>
          <a:custGeom>
            <a:avLst/>
            <a:gdLst>
              <a:gd name="T0" fmla="*/ 78 w 144"/>
              <a:gd name="T1" fmla="*/ 12 h 156"/>
              <a:gd name="T2" fmla="*/ 78 w 144"/>
              <a:gd name="T3" fmla="*/ 6 h 156"/>
              <a:gd name="T4" fmla="*/ 72 w 144"/>
              <a:gd name="T5" fmla="*/ 0 h 156"/>
              <a:gd name="T6" fmla="*/ 66 w 144"/>
              <a:gd name="T7" fmla="*/ 6 h 156"/>
              <a:gd name="T8" fmla="*/ 66 w 144"/>
              <a:gd name="T9" fmla="*/ 12 h 156"/>
              <a:gd name="T10" fmla="*/ 0 w 144"/>
              <a:gd name="T11" fmla="*/ 84 h 156"/>
              <a:gd name="T12" fmla="*/ 1 w 144"/>
              <a:gd name="T13" fmla="*/ 84 h 156"/>
              <a:gd name="T14" fmla="*/ 24 w 144"/>
              <a:gd name="T15" fmla="*/ 66 h 156"/>
              <a:gd name="T16" fmla="*/ 47 w 144"/>
              <a:gd name="T17" fmla="*/ 84 h 156"/>
              <a:gd name="T18" fmla="*/ 49 w 144"/>
              <a:gd name="T19" fmla="*/ 84 h 156"/>
              <a:gd name="T20" fmla="*/ 66 w 144"/>
              <a:gd name="T21" fmla="*/ 67 h 156"/>
              <a:gd name="T22" fmla="*/ 66 w 144"/>
              <a:gd name="T23" fmla="*/ 132 h 156"/>
              <a:gd name="T24" fmla="*/ 54 w 144"/>
              <a:gd name="T25" fmla="*/ 144 h 156"/>
              <a:gd name="T26" fmla="*/ 42 w 144"/>
              <a:gd name="T27" fmla="*/ 132 h 156"/>
              <a:gd name="T28" fmla="*/ 36 w 144"/>
              <a:gd name="T29" fmla="*/ 126 h 156"/>
              <a:gd name="T30" fmla="*/ 30 w 144"/>
              <a:gd name="T31" fmla="*/ 132 h 156"/>
              <a:gd name="T32" fmla="*/ 54 w 144"/>
              <a:gd name="T33" fmla="*/ 156 h 156"/>
              <a:gd name="T34" fmla="*/ 78 w 144"/>
              <a:gd name="T35" fmla="*/ 132 h 156"/>
              <a:gd name="T36" fmla="*/ 78 w 144"/>
              <a:gd name="T37" fmla="*/ 67 h 156"/>
              <a:gd name="T38" fmla="*/ 95 w 144"/>
              <a:gd name="T39" fmla="*/ 84 h 156"/>
              <a:gd name="T40" fmla="*/ 97 w 144"/>
              <a:gd name="T41" fmla="*/ 84 h 156"/>
              <a:gd name="T42" fmla="*/ 120 w 144"/>
              <a:gd name="T43" fmla="*/ 66 h 156"/>
              <a:gd name="T44" fmla="*/ 143 w 144"/>
              <a:gd name="T45" fmla="*/ 84 h 156"/>
              <a:gd name="T46" fmla="*/ 144 w 144"/>
              <a:gd name="T47" fmla="*/ 84 h 156"/>
              <a:gd name="T48" fmla="*/ 78 w 144"/>
              <a:gd name="T49" fmla="*/ 1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56">
                <a:moveTo>
                  <a:pt x="78" y="12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3"/>
                  <a:pt x="66" y="6"/>
                </a:cubicBezTo>
                <a:cubicBezTo>
                  <a:pt x="66" y="12"/>
                  <a:pt x="66" y="12"/>
                  <a:pt x="66" y="12"/>
                </a:cubicBezTo>
                <a:cubicBezTo>
                  <a:pt x="29" y="15"/>
                  <a:pt x="0" y="46"/>
                  <a:pt x="0" y="84"/>
                </a:cubicBezTo>
                <a:cubicBezTo>
                  <a:pt x="1" y="84"/>
                  <a:pt x="1" y="84"/>
                  <a:pt x="1" y="84"/>
                </a:cubicBezTo>
                <a:cubicBezTo>
                  <a:pt x="4" y="74"/>
                  <a:pt x="13" y="66"/>
                  <a:pt x="24" y="66"/>
                </a:cubicBezTo>
                <a:cubicBezTo>
                  <a:pt x="35" y="66"/>
                  <a:pt x="44" y="74"/>
                  <a:pt x="47" y="84"/>
                </a:cubicBezTo>
                <a:cubicBezTo>
                  <a:pt x="49" y="84"/>
                  <a:pt x="49" y="84"/>
                  <a:pt x="49" y="84"/>
                </a:cubicBezTo>
                <a:cubicBezTo>
                  <a:pt x="51" y="76"/>
                  <a:pt x="58" y="69"/>
                  <a:pt x="66" y="67"/>
                </a:cubicBezTo>
                <a:cubicBezTo>
                  <a:pt x="66" y="132"/>
                  <a:pt x="66" y="132"/>
                  <a:pt x="66" y="132"/>
                </a:cubicBezTo>
                <a:cubicBezTo>
                  <a:pt x="66" y="134"/>
                  <a:pt x="65" y="144"/>
                  <a:pt x="54" y="144"/>
                </a:cubicBezTo>
                <a:cubicBezTo>
                  <a:pt x="43" y="144"/>
                  <a:pt x="42" y="135"/>
                  <a:pt x="42" y="132"/>
                </a:cubicBezTo>
                <a:cubicBezTo>
                  <a:pt x="42" y="129"/>
                  <a:pt x="39" y="126"/>
                  <a:pt x="36" y="126"/>
                </a:cubicBezTo>
                <a:cubicBezTo>
                  <a:pt x="33" y="126"/>
                  <a:pt x="30" y="129"/>
                  <a:pt x="30" y="132"/>
                </a:cubicBezTo>
                <a:cubicBezTo>
                  <a:pt x="30" y="142"/>
                  <a:pt x="36" y="156"/>
                  <a:pt x="54" y="156"/>
                </a:cubicBezTo>
                <a:cubicBezTo>
                  <a:pt x="72" y="156"/>
                  <a:pt x="78" y="142"/>
                  <a:pt x="78" y="132"/>
                </a:cubicBezTo>
                <a:cubicBezTo>
                  <a:pt x="78" y="67"/>
                  <a:pt x="78" y="67"/>
                  <a:pt x="78" y="67"/>
                </a:cubicBezTo>
                <a:cubicBezTo>
                  <a:pt x="86" y="69"/>
                  <a:pt x="93" y="76"/>
                  <a:pt x="95" y="84"/>
                </a:cubicBezTo>
                <a:cubicBezTo>
                  <a:pt x="97" y="84"/>
                  <a:pt x="97" y="84"/>
                  <a:pt x="97" y="84"/>
                </a:cubicBezTo>
                <a:cubicBezTo>
                  <a:pt x="100" y="74"/>
                  <a:pt x="109" y="66"/>
                  <a:pt x="120" y="66"/>
                </a:cubicBezTo>
                <a:cubicBezTo>
                  <a:pt x="131" y="66"/>
                  <a:pt x="140" y="74"/>
                  <a:pt x="143" y="84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46"/>
                  <a:pt x="115" y="15"/>
                  <a:pt x="78" y="12"/>
                </a:cubicBezTo>
              </a:path>
            </a:pathLst>
          </a:custGeom>
          <a:solidFill>
            <a:srgbClr val="E8436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0" name="Freeform 804"/>
          <p:cNvSpPr>
            <a:spLocks/>
          </p:cNvSpPr>
          <p:nvPr/>
        </p:nvSpPr>
        <p:spPr bwMode="auto">
          <a:xfrm>
            <a:off x="10082159" y="3480768"/>
            <a:ext cx="229351" cy="216413"/>
          </a:xfrm>
          <a:custGeom>
            <a:avLst/>
            <a:gdLst>
              <a:gd name="T0" fmla="*/ 164 w 165"/>
              <a:gd name="T1" fmla="*/ 131 h 156"/>
              <a:gd name="T2" fmla="*/ 145 w 165"/>
              <a:gd name="T3" fmla="*/ 119 h 156"/>
              <a:gd name="T4" fmla="*/ 119 w 165"/>
              <a:gd name="T5" fmla="*/ 108 h 156"/>
              <a:gd name="T6" fmla="*/ 112 w 165"/>
              <a:gd name="T7" fmla="*/ 106 h 156"/>
              <a:gd name="T8" fmla="*/ 105 w 165"/>
              <a:gd name="T9" fmla="*/ 94 h 156"/>
              <a:gd name="T10" fmla="*/ 101 w 165"/>
              <a:gd name="T11" fmla="*/ 94 h 156"/>
              <a:gd name="T12" fmla="*/ 105 w 165"/>
              <a:gd name="T13" fmla="*/ 85 h 156"/>
              <a:gd name="T14" fmla="*/ 107 w 165"/>
              <a:gd name="T15" fmla="*/ 74 h 156"/>
              <a:gd name="T16" fmla="*/ 112 w 165"/>
              <a:gd name="T17" fmla="*/ 70 h 156"/>
              <a:gd name="T18" fmla="*/ 114 w 165"/>
              <a:gd name="T19" fmla="*/ 63 h 156"/>
              <a:gd name="T20" fmla="*/ 114 w 165"/>
              <a:gd name="T21" fmla="*/ 51 h 156"/>
              <a:gd name="T22" fmla="*/ 112 w 165"/>
              <a:gd name="T23" fmla="*/ 46 h 156"/>
              <a:gd name="T24" fmla="*/ 113 w 165"/>
              <a:gd name="T25" fmla="*/ 30 h 156"/>
              <a:gd name="T26" fmla="*/ 111 w 165"/>
              <a:gd name="T27" fmla="*/ 19 h 156"/>
              <a:gd name="T28" fmla="*/ 107 w 165"/>
              <a:gd name="T29" fmla="*/ 12 h 156"/>
              <a:gd name="T30" fmla="*/ 102 w 165"/>
              <a:gd name="T31" fmla="*/ 11 h 156"/>
              <a:gd name="T32" fmla="*/ 99 w 165"/>
              <a:gd name="T33" fmla="*/ 8 h 156"/>
              <a:gd name="T34" fmla="*/ 64 w 165"/>
              <a:gd name="T35" fmla="*/ 9 h 156"/>
              <a:gd name="T36" fmla="*/ 51 w 165"/>
              <a:gd name="T37" fmla="*/ 46 h 156"/>
              <a:gd name="T38" fmla="*/ 49 w 165"/>
              <a:gd name="T39" fmla="*/ 53 h 156"/>
              <a:gd name="T40" fmla="*/ 54 w 165"/>
              <a:gd name="T41" fmla="*/ 72 h 156"/>
              <a:gd name="T42" fmla="*/ 58 w 165"/>
              <a:gd name="T43" fmla="*/ 73 h 156"/>
              <a:gd name="T44" fmla="*/ 59 w 165"/>
              <a:gd name="T45" fmla="*/ 86 h 156"/>
              <a:gd name="T46" fmla="*/ 63 w 165"/>
              <a:gd name="T47" fmla="*/ 94 h 156"/>
              <a:gd name="T48" fmla="*/ 60 w 165"/>
              <a:gd name="T49" fmla="*/ 94 h 156"/>
              <a:gd name="T50" fmla="*/ 53 w 165"/>
              <a:gd name="T51" fmla="*/ 106 h 156"/>
              <a:gd name="T52" fmla="*/ 46 w 165"/>
              <a:gd name="T53" fmla="*/ 108 h 156"/>
              <a:gd name="T54" fmla="*/ 20 w 165"/>
              <a:gd name="T55" fmla="*/ 119 h 156"/>
              <a:gd name="T56" fmla="*/ 1 w 165"/>
              <a:gd name="T57" fmla="*/ 131 h 156"/>
              <a:gd name="T58" fmla="*/ 0 w 165"/>
              <a:gd name="T59" fmla="*/ 156 h 156"/>
              <a:gd name="T60" fmla="*/ 72 w 165"/>
              <a:gd name="T61" fmla="*/ 156 h 156"/>
              <a:gd name="T62" fmla="*/ 78 w 165"/>
              <a:gd name="T63" fmla="*/ 120 h 156"/>
              <a:gd name="T64" fmla="*/ 73 w 165"/>
              <a:gd name="T65" fmla="*/ 111 h 156"/>
              <a:gd name="T66" fmla="*/ 83 w 165"/>
              <a:gd name="T67" fmla="*/ 106 h 156"/>
              <a:gd name="T68" fmla="*/ 92 w 165"/>
              <a:gd name="T69" fmla="*/ 111 h 156"/>
              <a:gd name="T70" fmla="*/ 87 w 165"/>
              <a:gd name="T71" fmla="*/ 120 h 156"/>
              <a:gd name="T72" fmla="*/ 96 w 165"/>
              <a:gd name="T73" fmla="*/ 156 h 156"/>
              <a:gd name="T74" fmla="*/ 164 w 165"/>
              <a:gd name="T75" fmla="*/ 156 h 156"/>
              <a:gd name="T76" fmla="*/ 164 w 165"/>
              <a:gd name="T77" fmla="*/ 13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5" h="156">
                <a:moveTo>
                  <a:pt x="164" y="131"/>
                </a:moveTo>
                <a:cubicBezTo>
                  <a:pt x="161" y="123"/>
                  <a:pt x="152" y="122"/>
                  <a:pt x="145" y="119"/>
                </a:cubicBezTo>
                <a:cubicBezTo>
                  <a:pt x="137" y="115"/>
                  <a:pt x="127" y="111"/>
                  <a:pt x="119" y="108"/>
                </a:cubicBezTo>
                <a:cubicBezTo>
                  <a:pt x="117" y="107"/>
                  <a:pt x="114" y="107"/>
                  <a:pt x="112" y="106"/>
                </a:cubicBezTo>
                <a:cubicBezTo>
                  <a:pt x="109" y="104"/>
                  <a:pt x="107" y="98"/>
                  <a:pt x="105" y="94"/>
                </a:cubicBezTo>
                <a:cubicBezTo>
                  <a:pt x="104" y="94"/>
                  <a:pt x="102" y="94"/>
                  <a:pt x="101" y="94"/>
                </a:cubicBezTo>
                <a:cubicBezTo>
                  <a:pt x="101" y="89"/>
                  <a:pt x="104" y="89"/>
                  <a:pt x="105" y="85"/>
                </a:cubicBezTo>
                <a:cubicBezTo>
                  <a:pt x="106" y="81"/>
                  <a:pt x="105" y="77"/>
                  <a:pt x="107" y="74"/>
                </a:cubicBezTo>
                <a:cubicBezTo>
                  <a:pt x="108" y="72"/>
                  <a:pt x="111" y="72"/>
                  <a:pt x="112" y="70"/>
                </a:cubicBezTo>
                <a:cubicBezTo>
                  <a:pt x="113" y="68"/>
                  <a:pt x="114" y="65"/>
                  <a:pt x="114" y="63"/>
                </a:cubicBezTo>
                <a:cubicBezTo>
                  <a:pt x="115" y="60"/>
                  <a:pt x="116" y="55"/>
                  <a:pt x="114" y="51"/>
                </a:cubicBezTo>
                <a:cubicBezTo>
                  <a:pt x="113" y="49"/>
                  <a:pt x="112" y="49"/>
                  <a:pt x="112" y="46"/>
                </a:cubicBezTo>
                <a:cubicBezTo>
                  <a:pt x="111" y="43"/>
                  <a:pt x="113" y="33"/>
                  <a:pt x="113" y="30"/>
                </a:cubicBezTo>
                <a:cubicBezTo>
                  <a:pt x="113" y="25"/>
                  <a:pt x="113" y="24"/>
                  <a:pt x="111" y="19"/>
                </a:cubicBezTo>
                <a:cubicBezTo>
                  <a:pt x="111" y="19"/>
                  <a:pt x="110" y="14"/>
                  <a:pt x="107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9" y="8"/>
                  <a:pt x="99" y="8"/>
                  <a:pt x="99" y="8"/>
                </a:cubicBezTo>
                <a:cubicBezTo>
                  <a:pt x="86" y="0"/>
                  <a:pt x="71" y="6"/>
                  <a:pt x="64" y="9"/>
                </a:cubicBezTo>
                <a:cubicBezTo>
                  <a:pt x="53" y="12"/>
                  <a:pt x="46" y="23"/>
                  <a:pt x="51" y="46"/>
                </a:cubicBezTo>
                <a:cubicBezTo>
                  <a:pt x="52" y="49"/>
                  <a:pt x="49" y="51"/>
                  <a:pt x="49" y="53"/>
                </a:cubicBezTo>
                <a:cubicBezTo>
                  <a:pt x="50" y="58"/>
                  <a:pt x="50" y="69"/>
                  <a:pt x="54" y="72"/>
                </a:cubicBezTo>
                <a:cubicBezTo>
                  <a:pt x="54" y="72"/>
                  <a:pt x="58" y="73"/>
                  <a:pt x="58" y="73"/>
                </a:cubicBezTo>
                <a:cubicBezTo>
                  <a:pt x="58" y="77"/>
                  <a:pt x="58" y="82"/>
                  <a:pt x="59" y="86"/>
                </a:cubicBezTo>
                <a:cubicBezTo>
                  <a:pt x="60" y="89"/>
                  <a:pt x="63" y="89"/>
                  <a:pt x="63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58" y="98"/>
                  <a:pt x="56" y="104"/>
                  <a:pt x="53" y="106"/>
                </a:cubicBezTo>
                <a:cubicBezTo>
                  <a:pt x="51" y="107"/>
                  <a:pt x="48" y="107"/>
                  <a:pt x="46" y="108"/>
                </a:cubicBezTo>
                <a:cubicBezTo>
                  <a:pt x="38" y="111"/>
                  <a:pt x="28" y="115"/>
                  <a:pt x="20" y="119"/>
                </a:cubicBezTo>
                <a:cubicBezTo>
                  <a:pt x="13" y="122"/>
                  <a:pt x="4" y="123"/>
                  <a:pt x="1" y="131"/>
                </a:cubicBezTo>
                <a:cubicBezTo>
                  <a:pt x="1" y="136"/>
                  <a:pt x="0" y="149"/>
                  <a:pt x="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5" y="149"/>
                  <a:pt x="164" y="136"/>
                  <a:pt x="164" y="131"/>
                </a:cubicBezTo>
                <a:close/>
              </a:path>
            </a:pathLst>
          </a:custGeom>
          <a:solidFill>
            <a:srgbClr val="E8436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31" name="组合 40"/>
          <p:cNvGrpSpPr/>
          <p:nvPr/>
        </p:nvGrpSpPr>
        <p:grpSpPr>
          <a:xfrm>
            <a:off x="5184672" y="2210970"/>
            <a:ext cx="1870371" cy="3948812"/>
            <a:chOff x="952352" y="1479239"/>
            <a:chExt cx="1870371" cy="3948812"/>
          </a:xfrm>
        </p:grpSpPr>
        <p:sp>
          <p:nvSpPr>
            <p:cNvPr id="132" name="Freeform 20"/>
            <p:cNvSpPr>
              <a:spLocks/>
            </p:cNvSpPr>
            <p:nvPr/>
          </p:nvSpPr>
          <p:spPr bwMode="auto">
            <a:xfrm>
              <a:off x="963717" y="1493786"/>
              <a:ext cx="1858404" cy="3934108"/>
            </a:xfrm>
            <a:custGeom>
              <a:avLst/>
              <a:gdLst>
                <a:gd name="T0" fmla="*/ 3016 w 3016"/>
                <a:gd name="T1" fmla="*/ 5931 h 6371"/>
                <a:gd name="T2" fmla="*/ 2575 w 3016"/>
                <a:gd name="T3" fmla="*/ 6371 h 6371"/>
                <a:gd name="T4" fmla="*/ 440 w 3016"/>
                <a:gd name="T5" fmla="*/ 6371 h 6371"/>
                <a:gd name="T6" fmla="*/ 0 w 3016"/>
                <a:gd name="T7" fmla="*/ 5931 h 6371"/>
                <a:gd name="T8" fmla="*/ 0 w 3016"/>
                <a:gd name="T9" fmla="*/ 440 h 6371"/>
                <a:gd name="T10" fmla="*/ 440 w 3016"/>
                <a:gd name="T11" fmla="*/ 0 h 6371"/>
                <a:gd name="T12" fmla="*/ 2575 w 3016"/>
                <a:gd name="T13" fmla="*/ 0 h 6371"/>
                <a:gd name="T14" fmla="*/ 3016 w 3016"/>
                <a:gd name="T15" fmla="*/ 440 h 6371"/>
                <a:gd name="T16" fmla="*/ 3016 w 3016"/>
                <a:gd name="T17" fmla="*/ 5931 h 6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6" h="6371">
                  <a:moveTo>
                    <a:pt x="3016" y="5931"/>
                  </a:moveTo>
                  <a:cubicBezTo>
                    <a:pt x="3016" y="6174"/>
                    <a:pt x="2819" y="6371"/>
                    <a:pt x="2575" y="6371"/>
                  </a:cubicBezTo>
                  <a:cubicBezTo>
                    <a:pt x="440" y="6371"/>
                    <a:pt x="440" y="6371"/>
                    <a:pt x="440" y="6371"/>
                  </a:cubicBezTo>
                  <a:cubicBezTo>
                    <a:pt x="197" y="6371"/>
                    <a:pt x="0" y="6174"/>
                    <a:pt x="0" y="5931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0" y="197"/>
                    <a:pt x="197" y="0"/>
                    <a:pt x="440" y="0"/>
                  </a:cubicBezTo>
                  <a:cubicBezTo>
                    <a:pt x="2575" y="0"/>
                    <a:pt x="2575" y="0"/>
                    <a:pt x="2575" y="0"/>
                  </a:cubicBezTo>
                  <a:cubicBezTo>
                    <a:pt x="2819" y="0"/>
                    <a:pt x="3016" y="197"/>
                    <a:pt x="3016" y="440"/>
                  </a:cubicBezTo>
                  <a:lnTo>
                    <a:pt x="3016" y="5931"/>
                  </a:lnTo>
                  <a:close/>
                </a:path>
              </a:pathLst>
            </a:custGeom>
            <a:solidFill>
              <a:srgbClr val="291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3" name="Freeform 16"/>
            <p:cNvSpPr>
              <a:spLocks/>
            </p:cNvSpPr>
            <p:nvPr/>
          </p:nvSpPr>
          <p:spPr bwMode="auto">
            <a:xfrm>
              <a:off x="1023417" y="1555314"/>
              <a:ext cx="1799306" cy="3872737"/>
            </a:xfrm>
            <a:custGeom>
              <a:avLst/>
              <a:gdLst>
                <a:gd name="T0" fmla="*/ 2920 w 2920"/>
                <a:gd name="T1" fmla="*/ 5872 h 6272"/>
                <a:gd name="T2" fmla="*/ 2519 w 2920"/>
                <a:gd name="T3" fmla="*/ 6272 h 6272"/>
                <a:gd name="T4" fmla="*/ 400 w 2920"/>
                <a:gd name="T5" fmla="*/ 6272 h 6272"/>
                <a:gd name="T6" fmla="*/ 0 w 2920"/>
                <a:gd name="T7" fmla="*/ 5872 h 6272"/>
                <a:gd name="T8" fmla="*/ 0 w 2920"/>
                <a:gd name="T9" fmla="*/ 400 h 6272"/>
                <a:gd name="T10" fmla="*/ 400 w 2920"/>
                <a:gd name="T11" fmla="*/ 0 h 6272"/>
                <a:gd name="T12" fmla="*/ 2519 w 2920"/>
                <a:gd name="T13" fmla="*/ 0 h 6272"/>
                <a:gd name="T14" fmla="*/ 2920 w 2920"/>
                <a:gd name="T15" fmla="*/ 400 h 6272"/>
                <a:gd name="T16" fmla="*/ 2920 w 2920"/>
                <a:gd name="T17" fmla="*/ 5872 h 6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0" h="6272">
                  <a:moveTo>
                    <a:pt x="2920" y="5872"/>
                  </a:moveTo>
                  <a:cubicBezTo>
                    <a:pt x="2920" y="6093"/>
                    <a:pt x="2740" y="6272"/>
                    <a:pt x="2519" y="6272"/>
                  </a:cubicBezTo>
                  <a:cubicBezTo>
                    <a:pt x="400" y="6272"/>
                    <a:pt x="400" y="6272"/>
                    <a:pt x="400" y="6272"/>
                  </a:cubicBezTo>
                  <a:cubicBezTo>
                    <a:pt x="179" y="6272"/>
                    <a:pt x="0" y="6093"/>
                    <a:pt x="0" y="5872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2519" y="0"/>
                    <a:pt x="2519" y="0"/>
                    <a:pt x="2519" y="0"/>
                  </a:cubicBezTo>
                  <a:cubicBezTo>
                    <a:pt x="2740" y="0"/>
                    <a:pt x="2920" y="179"/>
                    <a:pt x="2920" y="400"/>
                  </a:cubicBezTo>
                  <a:lnTo>
                    <a:pt x="2920" y="5872"/>
                  </a:lnTo>
                  <a:close/>
                </a:path>
              </a:pathLst>
            </a:custGeom>
            <a:solidFill>
              <a:srgbClr val="291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4" name="Freeform 17"/>
            <p:cNvSpPr>
              <a:spLocks/>
            </p:cNvSpPr>
            <p:nvPr/>
          </p:nvSpPr>
          <p:spPr bwMode="auto">
            <a:xfrm>
              <a:off x="985919" y="1510559"/>
              <a:ext cx="1813853" cy="3887739"/>
            </a:xfrm>
            <a:custGeom>
              <a:avLst/>
              <a:gdLst>
                <a:gd name="T0" fmla="*/ 2531 w 2944"/>
                <a:gd name="T1" fmla="*/ 0 h 6296"/>
                <a:gd name="T2" fmla="*/ 412 w 2944"/>
                <a:gd name="T3" fmla="*/ 0 h 6296"/>
                <a:gd name="T4" fmla="*/ 0 w 2944"/>
                <a:gd name="T5" fmla="*/ 412 h 6296"/>
                <a:gd name="T6" fmla="*/ 0 w 2944"/>
                <a:gd name="T7" fmla="*/ 5884 h 6296"/>
                <a:gd name="T8" fmla="*/ 412 w 2944"/>
                <a:gd name="T9" fmla="*/ 6296 h 6296"/>
                <a:gd name="T10" fmla="*/ 2531 w 2944"/>
                <a:gd name="T11" fmla="*/ 6296 h 6296"/>
                <a:gd name="T12" fmla="*/ 2944 w 2944"/>
                <a:gd name="T13" fmla="*/ 5884 h 6296"/>
                <a:gd name="T14" fmla="*/ 2944 w 2944"/>
                <a:gd name="T15" fmla="*/ 412 h 6296"/>
                <a:gd name="T16" fmla="*/ 2531 w 2944"/>
                <a:gd name="T17" fmla="*/ 0 h 6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4" h="6296">
                  <a:moveTo>
                    <a:pt x="2531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185" y="0"/>
                    <a:pt x="0" y="184"/>
                    <a:pt x="0" y="412"/>
                  </a:cubicBezTo>
                  <a:cubicBezTo>
                    <a:pt x="0" y="5884"/>
                    <a:pt x="0" y="5884"/>
                    <a:pt x="0" y="5884"/>
                  </a:cubicBezTo>
                  <a:cubicBezTo>
                    <a:pt x="0" y="6111"/>
                    <a:pt x="185" y="6296"/>
                    <a:pt x="412" y="6296"/>
                  </a:cubicBezTo>
                  <a:cubicBezTo>
                    <a:pt x="2531" y="6296"/>
                    <a:pt x="2531" y="6296"/>
                    <a:pt x="2531" y="6296"/>
                  </a:cubicBezTo>
                  <a:cubicBezTo>
                    <a:pt x="2759" y="6296"/>
                    <a:pt x="2944" y="6111"/>
                    <a:pt x="2944" y="5884"/>
                  </a:cubicBezTo>
                  <a:cubicBezTo>
                    <a:pt x="2944" y="412"/>
                    <a:pt x="2944" y="412"/>
                    <a:pt x="2944" y="412"/>
                  </a:cubicBezTo>
                  <a:cubicBezTo>
                    <a:pt x="2944" y="184"/>
                    <a:pt x="2759" y="0"/>
                    <a:pt x="2531" y="0"/>
                  </a:cubicBezTo>
                  <a:close/>
                </a:path>
              </a:pathLst>
            </a:custGeom>
            <a:solidFill>
              <a:srgbClr val="412C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5" name="Oval 6"/>
            <p:cNvSpPr>
              <a:spLocks noChangeArrowheads="1"/>
            </p:cNvSpPr>
            <p:nvPr/>
          </p:nvSpPr>
          <p:spPr bwMode="auto">
            <a:xfrm>
              <a:off x="1867007" y="1658351"/>
              <a:ext cx="68645" cy="69099"/>
            </a:xfrm>
            <a:prstGeom prst="ellipse">
              <a:avLst/>
            </a:prstGeom>
            <a:solidFill>
              <a:srgbClr val="3535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6" name="Oval 7"/>
            <p:cNvSpPr>
              <a:spLocks noChangeArrowheads="1"/>
            </p:cNvSpPr>
            <p:nvPr/>
          </p:nvSpPr>
          <p:spPr bwMode="auto">
            <a:xfrm>
              <a:off x="1619705" y="1817007"/>
              <a:ext cx="47278" cy="47733"/>
            </a:xfrm>
            <a:prstGeom prst="ellipse">
              <a:avLst/>
            </a:prstGeom>
            <a:solidFill>
              <a:srgbClr val="2C2B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7" name="Freeform 8"/>
            <p:cNvSpPr>
              <a:spLocks/>
            </p:cNvSpPr>
            <p:nvPr/>
          </p:nvSpPr>
          <p:spPr bwMode="auto">
            <a:xfrm>
              <a:off x="1743810" y="1820189"/>
              <a:ext cx="310492" cy="39550"/>
            </a:xfrm>
            <a:custGeom>
              <a:avLst/>
              <a:gdLst>
                <a:gd name="T0" fmla="*/ 472 w 504"/>
                <a:gd name="T1" fmla="*/ 0 h 64"/>
                <a:gd name="T2" fmla="*/ 32 w 504"/>
                <a:gd name="T3" fmla="*/ 0 h 64"/>
                <a:gd name="T4" fmla="*/ 0 w 504"/>
                <a:gd name="T5" fmla="*/ 32 h 64"/>
                <a:gd name="T6" fmla="*/ 32 w 504"/>
                <a:gd name="T7" fmla="*/ 64 h 64"/>
                <a:gd name="T8" fmla="*/ 472 w 504"/>
                <a:gd name="T9" fmla="*/ 64 h 64"/>
                <a:gd name="T10" fmla="*/ 504 w 504"/>
                <a:gd name="T11" fmla="*/ 32 h 64"/>
                <a:gd name="T12" fmla="*/ 472 w 504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" h="64">
                  <a:moveTo>
                    <a:pt x="47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ubicBezTo>
                    <a:pt x="472" y="64"/>
                    <a:pt x="472" y="64"/>
                    <a:pt x="472" y="64"/>
                  </a:cubicBezTo>
                  <a:cubicBezTo>
                    <a:pt x="489" y="64"/>
                    <a:pt x="504" y="49"/>
                    <a:pt x="504" y="32"/>
                  </a:cubicBezTo>
                  <a:cubicBezTo>
                    <a:pt x="504" y="14"/>
                    <a:pt x="489" y="0"/>
                    <a:pt x="472" y="0"/>
                  </a:cubicBezTo>
                  <a:close/>
                </a:path>
              </a:pathLst>
            </a:custGeom>
            <a:solidFill>
              <a:srgbClr val="E71F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8" name="Freeform 9"/>
            <p:cNvSpPr>
              <a:spLocks/>
            </p:cNvSpPr>
            <p:nvPr/>
          </p:nvSpPr>
          <p:spPr bwMode="auto">
            <a:xfrm>
              <a:off x="1726536" y="1805187"/>
              <a:ext cx="345041" cy="74100"/>
            </a:xfrm>
            <a:custGeom>
              <a:avLst/>
              <a:gdLst>
                <a:gd name="T0" fmla="*/ 560 w 560"/>
                <a:gd name="T1" fmla="*/ 60 h 120"/>
                <a:gd name="T2" fmla="*/ 500 w 560"/>
                <a:gd name="T3" fmla="*/ 120 h 120"/>
                <a:gd name="T4" fmla="*/ 60 w 560"/>
                <a:gd name="T5" fmla="*/ 120 h 120"/>
                <a:gd name="T6" fmla="*/ 0 w 560"/>
                <a:gd name="T7" fmla="*/ 60 h 120"/>
                <a:gd name="T8" fmla="*/ 0 w 560"/>
                <a:gd name="T9" fmla="*/ 60 h 120"/>
                <a:gd name="T10" fmla="*/ 60 w 560"/>
                <a:gd name="T11" fmla="*/ 0 h 120"/>
                <a:gd name="T12" fmla="*/ 500 w 560"/>
                <a:gd name="T13" fmla="*/ 0 h 120"/>
                <a:gd name="T14" fmla="*/ 560 w 560"/>
                <a:gd name="T1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0" h="120">
                  <a:moveTo>
                    <a:pt x="560" y="60"/>
                  </a:moveTo>
                  <a:cubicBezTo>
                    <a:pt x="560" y="93"/>
                    <a:pt x="533" y="120"/>
                    <a:pt x="500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27" y="120"/>
                    <a:pt x="0" y="93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6"/>
                    <a:pt x="27" y="0"/>
                    <a:pt x="60" y="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533" y="0"/>
                    <a:pt x="560" y="26"/>
                    <a:pt x="560" y="60"/>
                  </a:cubicBezTo>
                  <a:close/>
                </a:path>
              </a:pathLst>
            </a:custGeom>
            <a:solidFill>
              <a:srgbClr val="2C2B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/>
          </p:nvSpPr>
          <p:spPr bwMode="auto">
            <a:xfrm>
              <a:off x="974628" y="1854739"/>
              <a:ext cx="29549" cy="29549"/>
            </a:xfrm>
            <a:prstGeom prst="rect">
              <a:avLst/>
            </a:prstGeom>
            <a:solidFill>
              <a:srgbClr val="412C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974628" y="5085580"/>
              <a:ext cx="29549" cy="29549"/>
            </a:xfrm>
            <a:prstGeom prst="rect">
              <a:avLst/>
            </a:prstGeom>
            <a:solidFill>
              <a:srgbClr val="53357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1" name="Freeform 18"/>
            <p:cNvSpPr>
              <a:spLocks/>
            </p:cNvSpPr>
            <p:nvPr/>
          </p:nvSpPr>
          <p:spPr bwMode="auto">
            <a:xfrm>
              <a:off x="974628" y="1581069"/>
              <a:ext cx="96830" cy="273215"/>
            </a:xfrm>
            <a:custGeom>
              <a:avLst/>
              <a:gdLst>
                <a:gd name="T0" fmla="*/ 40 w 157"/>
                <a:gd name="T1" fmla="*/ 311 h 442"/>
                <a:gd name="T2" fmla="*/ 157 w 157"/>
                <a:gd name="T3" fmla="*/ 28 h 442"/>
                <a:gd name="T4" fmla="*/ 129 w 157"/>
                <a:gd name="T5" fmla="*/ 0 h 442"/>
                <a:gd name="T6" fmla="*/ 0 w 157"/>
                <a:gd name="T7" fmla="*/ 311 h 442"/>
                <a:gd name="T8" fmla="*/ 0 w 157"/>
                <a:gd name="T9" fmla="*/ 442 h 442"/>
                <a:gd name="T10" fmla="*/ 40 w 157"/>
                <a:gd name="T11" fmla="*/ 442 h 442"/>
                <a:gd name="T12" fmla="*/ 40 w 157"/>
                <a:gd name="T13" fmla="*/ 3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42">
                  <a:moveTo>
                    <a:pt x="40" y="311"/>
                  </a:moveTo>
                  <a:cubicBezTo>
                    <a:pt x="40" y="201"/>
                    <a:pt x="85" y="101"/>
                    <a:pt x="157" y="28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49" y="80"/>
                    <a:pt x="0" y="190"/>
                    <a:pt x="0" y="311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40" y="442"/>
                    <a:pt x="40" y="442"/>
                    <a:pt x="40" y="442"/>
                  </a:cubicBezTo>
                  <a:lnTo>
                    <a:pt x="40" y="311"/>
                  </a:lnTo>
                  <a:close/>
                </a:path>
              </a:pathLst>
            </a:custGeom>
            <a:solidFill>
              <a:srgbClr val="53357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2" name="Freeform 19"/>
            <p:cNvSpPr>
              <a:spLocks/>
            </p:cNvSpPr>
            <p:nvPr/>
          </p:nvSpPr>
          <p:spPr bwMode="auto">
            <a:xfrm>
              <a:off x="974628" y="5084671"/>
              <a:ext cx="96830" cy="270942"/>
            </a:xfrm>
            <a:custGeom>
              <a:avLst/>
              <a:gdLst>
                <a:gd name="T0" fmla="*/ 40 w 157"/>
                <a:gd name="T1" fmla="*/ 128 h 439"/>
                <a:gd name="T2" fmla="*/ 40 w 157"/>
                <a:gd name="T3" fmla="*/ 0 h 439"/>
                <a:gd name="T4" fmla="*/ 0 w 157"/>
                <a:gd name="T5" fmla="*/ 0 h 439"/>
                <a:gd name="T6" fmla="*/ 0 w 157"/>
                <a:gd name="T7" fmla="*/ 128 h 439"/>
                <a:gd name="T8" fmla="*/ 129 w 157"/>
                <a:gd name="T9" fmla="*/ 439 h 439"/>
                <a:gd name="T10" fmla="*/ 157 w 157"/>
                <a:gd name="T11" fmla="*/ 411 h 439"/>
                <a:gd name="T12" fmla="*/ 40 w 157"/>
                <a:gd name="T13" fmla="*/ 12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439">
                  <a:moveTo>
                    <a:pt x="40" y="128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9"/>
                    <a:pt x="49" y="359"/>
                    <a:pt x="129" y="439"/>
                  </a:cubicBezTo>
                  <a:cubicBezTo>
                    <a:pt x="157" y="411"/>
                    <a:pt x="157" y="411"/>
                    <a:pt x="157" y="411"/>
                  </a:cubicBezTo>
                  <a:cubicBezTo>
                    <a:pt x="85" y="338"/>
                    <a:pt x="40" y="238"/>
                    <a:pt x="40" y="128"/>
                  </a:cubicBezTo>
                  <a:close/>
                </a:path>
              </a:pathLst>
            </a:custGeom>
            <a:solidFill>
              <a:srgbClr val="53357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3" name="Freeform 21"/>
            <p:cNvSpPr>
              <a:spLocks/>
            </p:cNvSpPr>
            <p:nvPr/>
          </p:nvSpPr>
          <p:spPr bwMode="auto">
            <a:xfrm>
              <a:off x="2197999" y="1479239"/>
              <a:ext cx="300491" cy="7274"/>
            </a:xfrm>
            <a:custGeom>
              <a:avLst/>
              <a:gdLst>
                <a:gd name="T0" fmla="*/ 28 w 661"/>
                <a:gd name="T1" fmla="*/ 0 h 16"/>
                <a:gd name="T2" fmla="*/ 639 w 661"/>
                <a:gd name="T3" fmla="*/ 0 h 16"/>
                <a:gd name="T4" fmla="*/ 661 w 661"/>
                <a:gd name="T5" fmla="*/ 16 h 16"/>
                <a:gd name="T6" fmla="*/ 0 w 661"/>
                <a:gd name="T7" fmla="*/ 16 h 16"/>
                <a:gd name="T8" fmla="*/ 28 w 66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1" h="16">
                  <a:moveTo>
                    <a:pt x="28" y="0"/>
                  </a:moveTo>
                  <a:lnTo>
                    <a:pt x="639" y="0"/>
                  </a:lnTo>
                  <a:lnTo>
                    <a:pt x="661" y="16"/>
                  </a:lnTo>
                  <a:lnTo>
                    <a:pt x="0" y="1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91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4" name="Rectangle 22"/>
            <p:cNvSpPr>
              <a:spLocks noChangeArrowheads="1"/>
            </p:cNvSpPr>
            <p:nvPr/>
          </p:nvSpPr>
          <p:spPr bwMode="auto">
            <a:xfrm>
              <a:off x="2217049" y="1486513"/>
              <a:ext cx="300491" cy="15002"/>
            </a:xfrm>
            <a:prstGeom prst="rect">
              <a:avLst/>
            </a:prstGeom>
            <a:solidFill>
              <a:srgbClr val="553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5" name="Freeform 23"/>
            <p:cNvSpPr>
              <a:spLocks/>
            </p:cNvSpPr>
            <p:nvPr/>
          </p:nvSpPr>
          <p:spPr bwMode="auto">
            <a:xfrm>
              <a:off x="952352" y="2042488"/>
              <a:ext cx="7274" cy="180022"/>
            </a:xfrm>
            <a:custGeom>
              <a:avLst/>
              <a:gdLst>
                <a:gd name="T0" fmla="*/ 12 w 12"/>
                <a:gd name="T1" fmla="*/ 292 h 292"/>
                <a:gd name="T2" fmla="*/ 12 w 12"/>
                <a:gd name="T3" fmla="*/ 292 h 292"/>
                <a:gd name="T4" fmla="*/ 0 w 12"/>
                <a:gd name="T5" fmla="*/ 280 h 292"/>
                <a:gd name="T6" fmla="*/ 0 w 12"/>
                <a:gd name="T7" fmla="*/ 12 h 292"/>
                <a:gd name="T8" fmla="*/ 12 w 12"/>
                <a:gd name="T9" fmla="*/ 0 h 292"/>
                <a:gd name="T10" fmla="*/ 12 w 12"/>
                <a:gd name="T11" fmla="*/ 0 h 292"/>
                <a:gd name="T12" fmla="*/ 12 w 12"/>
                <a:gd name="T13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2">
                  <a:moveTo>
                    <a:pt x="12" y="292"/>
                  </a:moveTo>
                  <a:cubicBezTo>
                    <a:pt x="12" y="292"/>
                    <a:pt x="12" y="292"/>
                    <a:pt x="12" y="292"/>
                  </a:cubicBezTo>
                  <a:cubicBezTo>
                    <a:pt x="6" y="286"/>
                    <a:pt x="4" y="284"/>
                    <a:pt x="0" y="2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8"/>
                    <a:pt x="6" y="5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7"/>
                    <a:pt x="12" y="283"/>
                    <a:pt x="12" y="292"/>
                  </a:cubicBezTo>
                  <a:close/>
                </a:path>
              </a:pathLst>
            </a:custGeom>
            <a:solidFill>
              <a:srgbClr val="2F1F3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6" name="Rectangle 24"/>
            <p:cNvSpPr>
              <a:spLocks noChangeArrowheads="1"/>
            </p:cNvSpPr>
            <p:nvPr/>
          </p:nvSpPr>
          <p:spPr bwMode="auto">
            <a:xfrm>
              <a:off x="959626" y="2042488"/>
              <a:ext cx="15002" cy="180022"/>
            </a:xfrm>
            <a:prstGeom prst="rect">
              <a:avLst/>
            </a:prstGeom>
            <a:solidFill>
              <a:srgbClr val="2F1F3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7" name="Freeform 25"/>
            <p:cNvSpPr>
              <a:spLocks/>
            </p:cNvSpPr>
            <p:nvPr/>
          </p:nvSpPr>
          <p:spPr bwMode="auto">
            <a:xfrm>
              <a:off x="952352" y="2415260"/>
              <a:ext cx="7274" cy="138653"/>
            </a:xfrm>
            <a:custGeom>
              <a:avLst/>
              <a:gdLst>
                <a:gd name="T0" fmla="*/ 12 w 12"/>
                <a:gd name="T1" fmla="*/ 224 h 224"/>
                <a:gd name="T2" fmla="*/ 12 w 12"/>
                <a:gd name="T3" fmla="*/ 224 h 224"/>
                <a:gd name="T4" fmla="*/ 0 w 12"/>
                <a:gd name="T5" fmla="*/ 212 h 224"/>
                <a:gd name="T6" fmla="*/ 0 w 12"/>
                <a:gd name="T7" fmla="*/ 12 h 224"/>
                <a:gd name="T8" fmla="*/ 12 w 12"/>
                <a:gd name="T9" fmla="*/ 0 h 224"/>
                <a:gd name="T10" fmla="*/ 12 w 12"/>
                <a:gd name="T11" fmla="*/ 0 h 224"/>
                <a:gd name="T12" fmla="*/ 12 w 12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24">
                  <a:moveTo>
                    <a:pt x="12" y="224"/>
                  </a:moveTo>
                  <a:cubicBezTo>
                    <a:pt x="12" y="224"/>
                    <a:pt x="12" y="224"/>
                    <a:pt x="12" y="224"/>
                  </a:cubicBezTo>
                  <a:cubicBezTo>
                    <a:pt x="6" y="218"/>
                    <a:pt x="4" y="216"/>
                    <a:pt x="0" y="2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8"/>
                    <a:pt x="6" y="5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7"/>
                    <a:pt x="12" y="215"/>
                    <a:pt x="12" y="224"/>
                  </a:cubicBezTo>
                  <a:close/>
                </a:path>
              </a:pathLst>
            </a:custGeom>
            <a:solidFill>
              <a:srgbClr val="2F1F3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8" name="Rectangle 26"/>
            <p:cNvSpPr>
              <a:spLocks noChangeArrowheads="1"/>
            </p:cNvSpPr>
            <p:nvPr/>
          </p:nvSpPr>
          <p:spPr bwMode="auto">
            <a:xfrm>
              <a:off x="959626" y="2415260"/>
              <a:ext cx="15002" cy="138653"/>
            </a:xfrm>
            <a:prstGeom prst="rect">
              <a:avLst/>
            </a:prstGeom>
            <a:solidFill>
              <a:srgbClr val="2F1F3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9" name="Freeform 27"/>
            <p:cNvSpPr>
              <a:spLocks/>
            </p:cNvSpPr>
            <p:nvPr/>
          </p:nvSpPr>
          <p:spPr bwMode="auto">
            <a:xfrm>
              <a:off x="952352" y="2743936"/>
              <a:ext cx="7274" cy="138198"/>
            </a:xfrm>
            <a:custGeom>
              <a:avLst/>
              <a:gdLst>
                <a:gd name="T0" fmla="*/ 12 w 12"/>
                <a:gd name="T1" fmla="*/ 224 h 224"/>
                <a:gd name="T2" fmla="*/ 12 w 12"/>
                <a:gd name="T3" fmla="*/ 224 h 224"/>
                <a:gd name="T4" fmla="*/ 0 w 12"/>
                <a:gd name="T5" fmla="*/ 212 h 224"/>
                <a:gd name="T6" fmla="*/ 0 w 12"/>
                <a:gd name="T7" fmla="*/ 12 h 224"/>
                <a:gd name="T8" fmla="*/ 12 w 12"/>
                <a:gd name="T9" fmla="*/ 0 h 224"/>
                <a:gd name="T10" fmla="*/ 12 w 12"/>
                <a:gd name="T11" fmla="*/ 0 h 224"/>
                <a:gd name="T12" fmla="*/ 12 w 12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24">
                  <a:moveTo>
                    <a:pt x="12" y="224"/>
                  </a:moveTo>
                  <a:cubicBezTo>
                    <a:pt x="12" y="224"/>
                    <a:pt x="12" y="224"/>
                    <a:pt x="12" y="224"/>
                  </a:cubicBezTo>
                  <a:cubicBezTo>
                    <a:pt x="6" y="218"/>
                    <a:pt x="4" y="216"/>
                    <a:pt x="0" y="2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8"/>
                    <a:pt x="6" y="5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7"/>
                    <a:pt x="12" y="215"/>
                    <a:pt x="12" y="224"/>
                  </a:cubicBezTo>
                  <a:close/>
                </a:path>
              </a:pathLst>
            </a:custGeom>
            <a:solidFill>
              <a:srgbClr val="2F1F3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0" name="Rectangle 28"/>
            <p:cNvSpPr>
              <a:spLocks noChangeArrowheads="1"/>
            </p:cNvSpPr>
            <p:nvPr/>
          </p:nvSpPr>
          <p:spPr bwMode="auto">
            <a:xfrm>
              <a:off x="959626" y="2743936"/>
              <a:ext cx="15002" cy="138198"/>
            </a:xfrm>
            <a:prstGeom prst="rect">
              <a:avLst/>
            </a:prstGeom>
            <a:solidFill>
              <a:srgbClr val="2F1F3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1" name="Oval 13"/>
            <p:cNvSpPr>
              <a:spLocks noChangeArrowheads="1"/>
            </p:cNvSpPr>
            <p:nvPr/>
          </p:nvSpPr>
          <p:spPr bwMode="auto">
            <a:xfrm>
              <a:off x="1715391" y="4963012"/>
              <a:ext cx="345041" cy="345951"/>
            </a:xfrm>
            <a:prstGeom prst="ellipse">
              <a:avLst/>
            </a:prstGeom>
            <a:solidFill>
              <a:srgbClr val="553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2" name="Freeform 11"/>
            <p:cNvSpPr>
              <a:spLocks noEditPoints="1"/>
            </p:cNvSpPr>
            <p:nvPr/>
          </p:nvSpPr>
          <p:spPr bwMode="auto">
            <a:xfrm>
              <a:off x="1821540" y="5069388"/>
              <a:ext cx="132743" cy="133198"/>
            </a:xfrm>
            <a:custGeom>
              <a:avLst/>
              <a:gdLst>
                <a:gd name="T0" fmla="*/ 176 w 216"/>
                <a:gd name="T1" fmla="*/ 16 h 216"/>
                <a:gd name="T2" fmla="*/ 200 w 216"/>
                <a:gd name="T3" fmla="*/ 40 h 216"/>
                <a:gd name="T4" fmla="*/ 200 w 216"/>
                <a:gd name="T5" fmla="*/ 176 h 216"/>
                <a:gd name="T6" fmla="*/ 176 w 216"/>
                <a:gd name="T7" fmla="*/ 200 h 216"/>
                <a:gd name="T8" fmla="*/ 40 w 216"/>
                <a:gd name="T9" fmla="*/ 200 h 216"/>
                <a:gd name="T10" fmla="*/ 16 w 216"/>
                <a:gd name="T11" fmla="*/ 176 h 216"/>
                <a:gd name="T12" fmla="*/ 16 w 216"/>
                <a:gd name="T13" fmla="*/ 40 h 216"/>
                <a:gd name="T14" fmla="*/ 40 w 216"/>
                <a:gd name="T15" fmla="*/ 16 h 216"/>
                <a:gd name="T16" fmla="*/ 176 w 216"/>
                <a:gd name="T17" fmla="*/ 16 h 216"/>
                <a:gd name="T18" fmla="*/ 176 w 216"/>
                <a:gd name="T19" fmla="*/ 0 h 216"/>
                <a:gd name="T20" fmla="*/ 40 w 216"/>
                <a:gd name="T21" fmla="*/ 0 h 216"/>
                <a:gd name="T22" fmla="*/ 0 w 216"/>
                <a:gd name="T23" fmla="*/ 40 h 216"/>
                <a:gd name="T24" fmla="*/ 0 w 216"/>
                <a:gd name="T25" fmla="*/ 176 h 216"/>
                <a:gd name="T26" fmla="*/ 40 w 216"/>
                <a:gd name="T27" fmla="*/ 216 h 216"/>
                <a:gd name="T28" fmla="*/ 176 w 216"/>
                <a:gd name="T29" fmla="*/ 216 h 216"/>
                <a:gd name="T30" fmla="*/ 216 w 216"/>
                <a:gd name="T31" fmla="*/ 176 h 216"/>
                <a:gd name="T32" fmla="*/ 216 w 216"/>
                <a:gd name="T33" fmla="*/ 40 h 216"/>
                <a:gd name="T34" fmla="*/ 176 w 216"/>
                <a:gd name="T3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6" h="216">
                  <a:moveTo>
                    <a:pt x="176" y="16"/>
                  </a:moveTo>
                  <a:cubicBezTo>
                    <a:pt x="189" y="16"/>
                    <a:pt x="200" y="26"/>
                    <a:pt x="200" y="40"/>
                  </a:cubicBezTo>
                  <a:cubicBezTo>
                    <a:pt x="200" y="176"/>
                    <a:pt x="200" y="176"/>
                    <a:pt x="200" y="176"/>
                  </a:cubicBezTo>
                  <a:cubicBezTo>
                    <a:pt x="200" y="189"/>
                    <a:pt x="189" y="200"/>
                    <a:pt x="176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27" y="200"/>
                    <a:pt x="16" y="189"/>
                    <a:pt x="16" y="176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26"/>
                    <a:pt x="27" y="16"/>
                    <a:pt x="40" y="16"/>
                  </a:cubicBezTo>
                  <a:cubicBezTo>
                    <a:pt x="176" y="16"/>
                    <a:pt x="176" y="16"/>
                    <a:pt x="176" y="16"/>
                  </a:cubicBezTo>
                  <a:moveTo>
                    <a:pt x="17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98"/>
                    <a:pt x="18" y="216"/>
                    <a:pt x="40" y="216"/>
                  </a:cubicBezTo>
                  <a:cubicBezTo>
                    <a:pt x="176" y="216"/>
                    <a:pt x="176" y="216"/>
                    <a:pt x="176" y="216"/>
                  </a:cubicBezTo>
                  <a:cubicBezTo>
                    <a:pt x="198" y="216"/>
                    <a:pt x="216" y="198"/>
                    <a:pt x="216" y="176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6" y="18"/>
                    <a:pt x="198" y="0"/>
                    <a:pt x="176" y="0"/>
                  </a:cubicBezTo>
                  <a:close/>
                </a:path>
              </a:pathLst>
            </a:custGeom>
            <a:solidFill>
              <a:srgbClr val="7B52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1715391" y="5135059"/>
              <a:ext cx="345041" cy="172748"/>
            </a:xfrm>
            <a:custGeom>
              <a:avLst/>
              <a:gdLst>
                <a:gd name="T0" fmla="*/ 280 w 560"/>
                <a:gd name="T1" fmla="*/ 280 h 280"/>
                <a:gd name="T2" fmla="*/ 560 w 560"/>
                <a:gd name="T3" fmla="*/ 0 h 280"/>
                <a:gd name="T4" fmla="*/ 279 w 560"/>
                <a:gd name="T5" fmla="*/ 26 h 280"/>
                <a:gd name="T6" fmla="*/ 0 w 560"/>
                <a:gd name="T7" fmla="*/ 0 h 280"/>
                <a:gd name="T8" fmla="*/ 280 w 560"/>
                <a:gd name="T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280">
                  <a:moveTo>
                    <a:pt x="280" y="280"/>
                  </a:moveTo>
                  <a:cubicBezTo>
                    <a:pt x="434" y="280"/>
                    <a:pt x="560" y="154"/>
                    <a:pt x="560" y="0"/>
                  </a:cubicBezTo>
                  <a:cubicBezTo>
                    <a:pt x="560" y="0"/>
                    <a:pt x="458" y="26"/>
                    <a:pt x="279" y="26"/>
                  </a:cubicBezTo>
                  <a:cubicBezTo>
                    <a:pt x="100" y="26"/>
                    <a:pt x="0" y="0"/>
                    <a:pt x="0" y="0"/>
                  </a:cubicBezTo>
                  <a:cubicBezTo>
                    <a:pt x="0" y="154"/>
                    <a:pt x="125" y="280"/>
                    <a:pt x="280" y="280"/>
                  </a:cubicBez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4" name="Oval 5"/>
            <p:cNvSpPr>
              <a:spLocks noChangeArrowheads="1"/>
            </p:cNvSpPr>
            <p:nvPr/>
          </p:nvSpPr>
          <p:spPr bwMode="auto">
            <a:xfrm>
              <a:off x="1888373" y="1680172"/>
              <a:ext cx="25912" cy="25912"/>
            </a:xfrm>
            <a:prstGeom prst="ellipse">
              <a:avLst/>
            </a:prstGeom>
            <a:solidFill>
              <a:srgbClr val="31AAC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55" name="矩形 154"/>
          <p:cNvSpPr/>
          <p:nvPr/>
        </p:nvSpPr>
        <p:spPr>
          <a:xfrm>
            <a:off x="5357875" y="2709942"/>
            <a:ext cx="1549276" cy="2866654"/>
          </a:xfrm>
          <a:prstGeom prst="rect">
            <a:avLst/>
          </a:prstGeom>
          <a:solidFill>
            <a:srgbClr val="E8436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6" name="Freeform 10"/>
          <p:cNvSpPr>
            <a:spLocks/>
          </p:cNvSpPr>
          <p:nvPr/>
        </p:nvSpPr>
        <p:spPr bwMode="auto">
          <a:xfrm>
            <a:off x="5874839" y="2257319"/>
            <a:ext cx="1148063" cy="3252334"/>
          </a:xfrm>
          <a:custGeom>
            <a:avLst/>
            <a:gdLst>
              <a:gd name="T0" fmla="*/ 1287 w 1660"/>
              <a:gd name="T1" fmla="*/ 0 h 4693"/>
              <a:gd name="T2" fmla="*/ 0 w 1660"/>
              <a:gd name="T3" fmla="*/ 0 h 4693"/>
              <a:gd name="T4" fmla="*/ 1660 w 1660"/>
              <a:gd name="T5" fmla="*/ 4693 h 4693"/>
              <a:gd name="T6" fmla="*/ 1660 w 1660"/>
              <a:gd name="T7" fmla="*/ 372 h 4693"/>
              <a:gd name="T8" fmla="*/ 1287 w 1660"/>
              <a:gd name="T9" fmla="*/ 0 h 4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0" h="4693">
                <a:moveTo>
                  <a:pt x="1287" y="0"/>
                </a:moveTo>
                <a:cubicBezTo>
                  <a:pt x="0" y="0"/>
                  <a:pt x="0" y="0"/>
                  <a:pt x="0" y="0"/>
                </a:cubicBezTo>
                <a:cubicBezTo>
                  <a:pt x="1660" y="4693"/>
                  <a:pt x="1660" y="4693"/>
                  <a:pt x="1660" y="4693"/>
                </a:cubicBezTo>
                <a:cubicBezTo>
                  <a:pt x="1660" y="372"/>
                  <a:pt x="1660" y="372"/>
                  <a:pt x="1660" y="372"/>
                </a:cubicBezTo>
                <a:cubicBezTo>
                  <a:pt x="1660" y="167"/>
                  <a:pt x="1493" y="0"/>
                  <a:pt x="1287" y="0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860386" y="5412232"/>
            <a:ext cx="1152837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6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SUI </a:t>
            </a:r>
            <a:endParaRPr lang="zh-CN" altLang="en-US" sz="16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7277832" y="2339415"/>
            <a:ext cx="1385111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600" b="1" dirty="0" err="1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Springboot</a:t>
            </a:r>
            <a:endParaRPr lang="zh-CN" altLang="en-US" sz="16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9" name="TextBox 68"/>
          <p:cNvSpPr txBox="1"/>
          <p:nvPr/>
        </p:nvSpPr>
        <p:spPr>
          <a:xfrm>
            <a:off x="5357198" y="3703531"/>
            <a:ext cx="147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使用的技术</a:t>
            </a:r>
            <a:endParaRPr lang="en-US" altLang="zh-CN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60" name="组合 69"/>
          <p:cNvGrpSpPr/>
          <p:nvPr/>
        </p:nvGrpSpPr>
        <p:grpSpPr>
          <a:xfrm>
            <a:off x="0" y="636481"/>
            <a:ext cx="12293600" cy="4597400"/>
            <a:chOff x="0" y="0"/>
            <a:chExt cx="12293600" cy="4597400"/>
          </a:xfrm>
        </p:grpSpPr>
        <p:cxnSp>
          <p:nvCxnSpPr>
            <p:cNvPr id="161" name="直接连接符 70"/>
            <p:cNvCxnSpPr/>
            <p:nvPr/>
          </p:nvCxnSpPr>
          <p:spPr>
            <a:xfrm flipV="1">
              <a:off x="10344150" y="2394858"/>
              <a:ext cx="1949450" cy="653142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162" name="直接连接符 71"/>
            <p:cNvCxnSpPr/>
            <p:nvPr/>
          </p:nvCxnSpPr>
          <p:spPr>
            <a:xfrm>
              <a:off x="0" y="2467429"/>
              <a:ext cx="2243138" cy="595085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163" name="直接连接符 72"/>
            <p:cNvCxnSpPr/>
            <p:nvPr/>
          </p:nvCxnSpPr>
          <p:spPr>
            <a:xfrm flipH="1" flipV="1">
              <a:off x="0" y="487662"/>
              <a:ext cx="2243138" cy="2555577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164" name="直接连接符 73"/>
            <p:cNvCxnSpPr/>
            <p:nvPr/>
          </p:nvCxnSpPr>
          <p:spPr>
            <a:xfrm>
              <a:off x="8229600" y="0"/>
              <a:ext cx="684441" cy="1824264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165" name="直接连接符 74"/>
            <p:cNvCxnSpPr/>
            <p:nvPr/>
          </p:nvCxnSpPr>
          <p:spPr>
            <a:xfrm flipH="1">
              <a:off x="1630274" y="3067050"/>
              <a:ext cx="612864" cy="1191316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166" name="直接连接符 75"/>
            <p:cNvCxnSpPr/>
            <p:nvPr/>
          </p:nvCxnSpPr>
          <p:spPr>
            <a:xfrm flipH="1" flipV="1">
              <a:off x="6829425" y="3657600"/>
              <a:ext cx="1246257" cy="939800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167" name="直接连接符 76"/>
            <p:cNvCxnSpPr/>
            <p:nvPr/>
          </p:nvCxnSpPr>
          <p:spPr>
            <a:xfrm>
              <a:off x="2243138" y="3062288"/>
              <a:ext cx="1107267" cy="895350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168" name="直接连接符 77"/>
            <p:cNvCxnSpPr/>
            <p:nvPr/>
          </p:nvCxnSpPr>
          <p:spPr>
            <a:xfrm flipV="1">
              <a:off x="3348038" y="3019425"/>
              <a:ext cx="1976437" cy="919163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169" name="直接连接符 78"/>
            <p:cNvCxnSpPr/>
            <p:nvPr/>
          </p:nvCxnSpPr>
          <p:spPr>
            <a:xfrm flipH="1">
              <a:off x="8089901" y="1835150"/>
              <a:ext cx="831849" cy="2706627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  <p:cxnSp>
          <p:nvCxnSpPr>
            <p:cNvPr id="170" name="直接连接符 79"/>
            <p:cNvCxnSpPr/>
            <p:nvPr/>
          </p:nvCxnSpPr>
          <p:spPr>
            <a:xfrm>
              <a:off x="8921750" y="1828800"/>
              <a:ext cx="1403350" cy="1212850"/>
            </a:xfrm>
            <a:prstGeom prst="line">
              <a:avLst/>
            </a:prstGeom>
            <a:noFill/>
            <a:ln w="0">
              <a:solidFill>
                <a:srgbClr val="C25D65">
                  <a:alpha val="50000"/>
                </a:srgbClr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  <p:cxnSp>
        <p:nvCxnSpPr>
          <p:cNvPr id="80" name="Straight Connector 4">
            <a:extLst>
              <a:ext uri="{FF2B5EF4-FFF2-40B4-BE49-F238E27FC236}">
                <a16:creationId xmlns:a16="http://schemas.microsoft.com/office/drawing/2014/main" id="{E4CBA3A1-5D78-4BD8-8C48-B2853AF5AD32}"/>
              </a:ext>
            </a:extLst>
          </p:cNvPr>
          <p:cNvCxnSpPr>
            <a:cxnSpLocks/>
          </p:cNvCxnSpPr>
          <p:nvPr/>
        </p:nvCxnSpPr>
        <p:spPr>
          <a:xfrm>
            <a:off x="7008529" y="1424667"/>
            <a:ext cx="3126581" cy="0"/>
          </a:xfrm>
          <a:prstGeom prst="line">
            <a:avLst/>
          </a:prstGeom>
          <a:noFill/>
          <a:ln w="19050" cap="rnd" cmpd="sng">
            <a:solidFill>
              <a:srgbClr val="C25D65"/>
            </a:solidFill>
            <a:prstDash val="sysDot"/>
            <a:round/>
            <a:headEnd type="oval" w="lg" len="lg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3" name="图片 82">
            <a:extLst>
              <a:ext uri="{FF2B5EF4-FFF2-40B4-BE49-F238E27FC236}">
                <a16:creationId xmlns:a16="http://schemas.microsoft.com/office/drawing/2014/main" id="{F9B478B9-E418-409F-B1A1-79D99BEAA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" y="39914"/>
            <a:ext cx="3834920" cy="723809"/>
          </a:xfrm>
          <a:prstGeom prst="rect">
            <a:avLst/>
          </a:prstGeom>
        </p:spPr>
      </p:pic>
      <p:grpSp>
        <p:nvGrpSpPr>
          <p:cNvPr id="84" name="组合 4">
            <a:extLst>
              <a:ext uri="{FF2B5EF4-FFF2-40B4-BE49-F238E27FC236}">
                <a16:creationId xmlns:a16="http://schemas.microsoft.com/office/drawing/2014/main" id="{0F5F8299-54A5-4998-8F2F-85B99ED7305F}"/>
              </a:ext>
            </a:extLst>
          </p:cNvPr>
          <p:cNvGrpSpPr/>
          <p:nvPr/>
        </p:nvGrpSpPr>
        <p:grpSpPr>
          <a:xfrm>
            <a:off x="854187" y="2137205"/>
            <a:ext cx="523875" cy="1082675"/>
            <a:chOff x="1905000" y="933450"/>
            <a:chExt cx="1689101" cy="3490807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12DEDA8-591E-44DB-B42E-6429650426D0}"/>
                </a:ext>
              </a:extLst>
            </p:cNvPr>
            <p:cNvSpPr/>
            <p:nvPr/>
          </p:nvSpPr>
          <p:spPr>
            <a:xfrm>
              <a:off x="1905000" y="1811850"/>
              <a:ext cx="1689101" cy="2612407"/>
            </a:xfrm>
            <a:prstGeom prst="rect">
              <a:avLst/>
            </a:prstGeom>
            <a:gradFill flip="none" rotWithShape="1">
              <a:gsLst>
                <a:gs pos="71596">
                  <a:srgbClr val="160B1D">
                    <a:alpha val="50000"/>
                  </a:srgbClr>
                </a:gs>
                <a:gs pos="31000">
                  <a:srgbClr val="231130">
                    <a:alpha val="31000"/>
                  </a:srgbClr>
                </a:gs>
                <a:gs pos="0">
                  <a:srgbClr val="291438">
                    <a:alpha val="0"/>
                  </a:srgbClr>
                </a:gs>
                <a:gs pos="100000">
                  <a:srgbClr val="0E0713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D319DD2D-84BE-49A3-95CE-0F7A4DEB982D}"/>
                </a:ext>
              </a:extLst>
            </p:cNvPr>
            <p:cNvSpPr/>
            <p:nvPr/>
          </p:nvSpPr>
          <p:spPr>
            <a:xfrm>
              <a:off x="1905000" y="933450"/>
              <a:ext cx="1685925" cy="1685925"/>
            </a:xfrm>
            <a:prstGeom prst="ellipse">
              <a:avLst/>
            </a:prstGeom>
            <a:solidFill>
              <a:srgbClr val="41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7" name="同心圆 96">
              <a:extLst>
                <a:ext uri="{FF2B5EF4-FFF2-40B4-BE49-F238E27FC236}">
                  <a16:creationId xmlns:a16="http://schemas.microsoft.com/office/drawing/2014/main" id="{6AF2BE51-1571-45D9-B8F4-BBB6E97F13C7}"/>
                </a:ext>
              </a:extLst>
            </p:cNvPr>
            <p:cNvSpPr/>
            <p:nvPr/>
          </p:nvSpPr>
          <p:spPr>
            <a:xfrm>
              <a:off x="2005016" y="1047749"/>
              <a:ext cx="1471610" cy="1471609"/>
            </a:xfrm>
            <a:prstGeom prst="donut">
              <a:avLst>
                <a:gd name="adj" fmla="val 6578"/>
              </a:avLst>
            </a:prstGeom>
            <a:solidFill>
              <a:srgbClr val="E843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E5BABBE3-2D5C-4B27-8E9D-1F0C8085B2C5}"/>
              </a:ext>
            </a:extLst>
          </p:cNvPr>
          <p:cNvSpPr/>
          <p:nvPr/>
        </p:nvSpPr>
        <p:spPr>
          <a:xfrm>
            <a:off x="661790" y="1701865"/>
            <a:ext cx="131941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600" b="1" dirty="0">
                <a:solidFill>
                  <a:srgbClr val="C35954"/>
                </a:solidFill>
                <a:latin typeface="Microsoft YaHei" charset="-122"/>
                <a:ea typeface="Microsoft YaHei" charset="-122"/>
                <a:cs typeface="Microsoft YaHei" charset="-122"/>
              </a:rPr>
              <a:t>ajax</a:t>
            </a:r>
            <a:endParaRPr lang="zh-CN" altLang="en-US" sz="1600" b="1" dirty="0">
              <a:solidFill>
                <a:srgbClr val="C3595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42AD093-F7E0-4FC4-9E36-8B81500A32CC}"/>
              </a:ext>
            </a:extLst>
          </p:cNvPr>
          <p:cNvSpPr/>
          <p:nvPr/>
        </p:nvSpPr>
        <p:spPr>
          <a:xfrm>
            <a:off x="8201065" y="363985"/>
            <a:ext cx="3171231" cy="1282701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  <a:endParaRPr lang="ko-KR" altLang="en-US" sz="3200" dirty="0">
              <a:latin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574BD6-06C6-4D4E-BCA2-E8B5BA1FCE7F}"/>
              </a:ext>
            </a:extLst>
          </p:cNvPr>
          <p:cNvSpPr txBox="1"/>
          <p:nvPr/>
        </p:nvSpPr>
        <p:spPr>
          <a:xfrm>
            <a:off x="1698594" y="1770974"/>
            <a:ext cx="88510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1.Ueditor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的集成的过程中遇到了很多</a:t>
            </a:r>
            <a:r>
              <a:rPr kumimoji="1"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  <a:p>
            <a:endParaRPr kumimoji="1"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2.Css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  <a:endParaRPr kumimoji="1"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上传图片的配置问题</a:t>
            </a:r>
            <a:endParaRPr kumimoji="1"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获取图片</a:t>
            </a:r>
          </a:p>
        </p:txBody>
      </p:sp>
    </p:spTree>
    <p:extLst>
      <p:ext uri="{BB962C8B-B14F-4D97-AF65-F5344CB8AC3E}">
        <p14:creationId xmlns:p14="http://schemas.microsoft.com/office/powerpoint/2010/main" val="297850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152" y="3217139"/>
            <a:ext cx="5019696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THANK YOU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" y="39914"/>
            <a:ext cx="3834920" cy="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1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kumimoj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7d8cfed12d239ba307dcd1d46740e078cd329e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kumimoj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7ea113147513c1563dbdcaed73bdad930cd85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kumimoji="1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cef2d0219a745761866653c0d8d77b3e33684723</Template>
  <TotalTime>1099</TotalTime>
  <Words>214</Words>
  <Application>Microsoft Office PowerPoint</Application>
  <PresentationFormat>宽屏</PresentationFormat>
  <Paragraphs>53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等线</vt:lpstr>
      <vt:lpstr>Microsoft YaHei</vt:lpstr>
      <vt:lpstr>Microsoft YaHei</vt:lpstr>
      <vt:lpstr>Arial</vt:lpstr>
      <vt:lpstr>Big John</vt:lpstr>
      <vt:lpstr>Calibri</vt:lpstr>
      <vt:lpstr>Office 主题​​</vt:lpstr>
      <vt:lpstr>c7d8cfed12d239ba307dcd1d46740e078cd329e5</vt:lpstr>
      <vt:lpstr>57ea113147513c1563dbdcaed73bdad930cd85de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Jerry</cp:lastModifiedBy>
  <cp:revision>55</cp:revision>
  <dcterms:created xsi:type="dcterms:W3CDTF">2018-01-02T01:05:01Z</dcterms:created>
  <dcterms:modified xsi:type="dcterms:W3CDTF">2019-01-07T02:03:28Z</dcterms:modified>
</cp:coreProperties>
</file>